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1805" r:id="rId6"/>
    <p:sldId id="1806" r:id="rId7"/>
    <p:sldId id="1807" r:id="rId8"/>
    <p:sldId id="1809" r:id="rId9"/>
    <p:sldId id="1808" r:id="rId10"/>
    <p:sldId id="1810" r:id="rId11"/>
    <p:sldId id="1754" r:id="rId12"/>
    <p:sldId id="1812" r:id="rId13"/>
    <p:sldId id="1811" r:id="rId14"/>
    <p:sldId id="1813" r:id="rId15"/>
    <p:sldId id="1814" r:id="rId16"/>
    <p:sldId id="1815" r:id="rId17"/>
    <p:sldId id="1816" r:id="rId18"/>
  </p:sldIdLst>
  <p:sldSz cx="12192000" cy="6858000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118336-348F-4DBC-8B6F-954E22EA3E42}" v="51" dt="2023-11-10T08:38:36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kolová Radka" userId="1efcb665-a1a7-453b-836e-05c6ce51d5d1" providerId="ADAL" clId="{E6118336-348F-4DBC-8B6F-954E22EA3E42}"/>
    <pc:docChg chg="undo custSel addSld delSld modSld sldOrd">
      <pc:chgData name="Sokolová Radka" userId="1efcb665-a1a7-453b-836e-05c6ce51d5d1" providerId="ADAL" clId="{E6118336-348F-4DBC-8B6F-954E22EA3E42}" dt="2023-11-13T14:46:46.245" v="3092" actId="20577"/>
      <pc:docMkLst>
        <pc:docMk/>
      </pc:docMkLst>
      <pc:sldChg chg="addSp delSp modSp mod">
        <pc:chgData name="Sokolová Radka" userId="1efcb665-a1a7-453b-836e-05c6ce51d5d1" providerId="ADAL" clId="{E6118336-348F-4DBC-8B6F-954E22EA3E42}" dt="2023-11-09T11:19:39.875" v="2205" actId="20577"/>
        <pc:sldMkLst>
          <pc:docMk/>
          <pc:sldMk cId="3429160002" sldId="256"/>
        </pc:sldMkLst>
        <pc:spChg chg="mod">
          <ac:chgData name="Sokolová Radka" userId="1efcb665-a1a7-453b-836e-05c6ce51d5d1" providerId="ADAL" clId="{E6118336-348F-4DBC-8B6F-954E22EA3E42}" dt="2023-11-09T11:19:39.875" v="2205" actId="20577"/>
          <ac:spMkLst>
            <pc:docMk/>
            <pc:sldMk cId="3429160002" sldId="256"/>
            <ac:spMk id="2" creationId="{F7F3A083-D89C-4120-2680-5F9AD0000082}"/>
          </ac:spMkLst>
        </pc:spChg>
        <pc:spChg chg="del mod">
          <ac:chgData name="Sokolová Radka" userId="1efcb665-a1a7-453b-836e-05c6ce51d5d1" providerId="ADAL" clId="{E6118336-348F-4DBC-8B6F-954E22EA3E42}" dt="2023-11-08T13:05:18.066" v="61" actId="478"/>
          <ac:spMkLst>
            <pc:docMk/>
            <pc:sldMk cId="3429160002" sldId="256"/>
            <ac:spMk id="3" creationId="{BE674F8E-198C-404F-159E-4435ACC0D071}"/>
          </ac:spMkLst>
        </pc:spChg>
        <pc:spChg chg="add del mod">
          <ac:chgData name="Sokolová Radka" userId="1efcb665-a1a7-453b-836e-05c6ce51d5d1" providerId="ADAL" clId="{E6118336-348F-4DBC-8B6F-954E22EA3E42}" dt="2023-11-08T13:05:20.756" v="62" actId="478"/>
          <ac:spMkLst>
            <pc:docMk/>
            <pc:sldMk cId="3429160002" sldId="256"/>
            <ac:spMk id="5" creationId="{FA9D35A5-51D3-736C-39B0-0C87D0C1E7A2}"/>
          </ac:spMkLst>
        </pc:spChg>
      </pc:sldChg>
      <pc:sldChg chg="del">
        <pc:chgData name="Sokolová Radka" userId="1efcb665-a1a7-453b-836e-05c6ce51d5d1" providerId="ADAL" clId="{E6118336-348F-4DBC-8B6F-954E22EA3E42}" dt="2023-11-09T13:11:17.202" v="2442" actId="47"/>
        <pc:sldMkLst>
          <pc:docMk/>
          <pc:sldMk cId="1847890441" sldId="259"/>
        </pc:sldMkLst>
      </pc:sldChg>
      <pc:sldChg chg="del">
        <pc:chgData name="Sokolová Radka" userId="1efcb665-a1a7-453b-836e-05c6ce51d5d1" providerId="ADAL" clId="{E6118336-348F-4DBC-8B6F-954E22EA3E42}" dt="2023-11-09T13:11:17.377" v="2443" actId="47"/>
        <pc:sldMkLst>
          <pc:docMk/>
          <pc:sldMk cId="2999558239" sldId="262"/>
        </pc:sldMkLst>
      </pc:sldChg>
      <pc:sldChg chg="del">
        <pc:chgData name="Sokolová Radka" userId="1efcb665-a1a7-453b-836e-05c6ce51d5d1" providerId="ADAL" clId="{E6118336-348F-4DBC-8B6F-954E22EA3E42}" dt="2023-11-09T13:11:41.365" v="2462" actId="47"/>
        <pc:sldMkLst>
          <pc:docMk/>
          <pc:sldMk cId="1394789874" sldId="1764"/>
        </pc:sldMkLst>
      </pc:sldChg>
      <pc:sldChg chg="del">
        <pc:chgData name="Sokolová Radka" userId="1efcb665-a1a7-453b-836e-05c6ce51d5d1" providerId="ADAL" clId="{E6118336-348F-4DBC-8B6F-954E22EA3E42}" dt="2023-11-09T13:11:43.046" v="2463" actId="47"/>
        <pc:sldMkLst>
          <pc:docMk/>
          <pc:sldMk cId="2819494612" sldId="1765"/>
        </pc:sldMkLst>
      </pc:sldChg>
      <pc:sldChg chg="del">
        <pc:chgData name="Sokolová Radka" userId="1efcb665-a1a7-453b-836e-05c6ce51d5d1" providerId="ADAL" clId="{E6118336-348F-4DBC-8B6F-954E22EA3E42}" dt="2023-11-09T13:11:21.276" v="2449" actId="47"/>
        <pc:sldMkLst>
          <pc:docMk/>
          <pc:sldMk cId="1039964559" sldId="1767"/>
        </pc:sldMkLst>
      </pc:sldChg>
      <pc:sldChg chg="del">
        <pc:chgData name="Sokolová Radka" userId="1efcb665-a1a7-453b-836e-05c6ce51d5d1" providerId="ADAL" clId="{E6118336-348F-4DBC-8B6F-954E22EA3E42}" dt="2023-11-09T13:11:19.180" v="2447" actId="47"/>
        <pc:sldMkLst>
          <pc:docMk/>
          <pc:sldMk cId="2514356125" sldId="1768"/>
        </pc:sldMkLst>
      </pc:sldChg>
      <pc:sldChg chg="del">
        <pc:chgData name="Sokolová Radka" userId="1efcb665-a1a7-453b-836e-05c6ce51d5d1" providerId="ADAL" clId="{E6118336-348F-4DBC-8B6F-954E22EA3E42}" dt="2023-11-09T13:11:22.374" v="2450" actId="47"/>
        <pc:sldMkLst>
          <pc:docMk/>
          <pc:sldMk cId="1492328644" sldId="1769"/>
        </pc:sldMkLst>
      </pc:sldChg>
      <pc:sldChg chg="del">
        <pc:chgData name="Sokolová Radka" userId="1efcb665-a1a7-453b-836e-05c6ce51d5d1" providerId="ADAL" clId="{E6118336-348F-4DBC-8B6F-954E22EA3E42}" dt="2023-11-09T13:11:23.292" v="2451" actId="47"/>
        <pc:sldMkLst>
          <pc:docMk/>
          <pc:sldMk cId="3362080422" sldId="1770"/>
        </pc:sldMkLst>
      </pc:sldChg>
      <pc:sldChg chg="del">
        <pc:chgData name="Sokolová Radka" userId="1efcb665-a1a7-453b-836e-05c6ce51d5d1" providerId="ADAL" clId="{E6118336-348F-4DBC-8B6F-954E22EA3E42}" dt="2023-11-09T13:11:18.701" v="2446" actId="47"/>
        <pc:sldMkLst>
          <pc:docMk/>
          <pc:sldMk cId="3725736992" sldId="1771"/>
        </pc:sldMkLst>
      </pc:sldChg>
      <pc:sldChg chg="del">
        <pc:chgData name="Sokolová Radka" userId="1efcb665-a1a7-453b-836e-05c6ce51d5d1" providerId="ADAL" clId="{E6118336-348F-4DBC-8B6F-954E22EA3E42}" dt="2023-11-09T13:11:19.882" v="2448" actId="47"/>
        <pc:sldMkLst>
          <pc:docMk/>
          <pc:sldMk cId="3764057599" sldId="1772"/>
        </pc:sldMkLst>
      </pc:sldChg>
      <pc:sldChg chg="del">
        <pc:chgData name="Sokolová Radka" userId="1efcb665-a1a7-453b-836e-05c6ce51d5d1" providerId="ADAL" clId="{E6118336-348F-4DBC-8B6F-954E22EA3E42}" dt="2023-11-09T13:11:24.726" v="2452" actId="47"/>
        <pc:sldMkLst>
          <pc:docMk/>
          <pc:sldMk cId="3021386902" sldId="1779"/>
        </pc:sldMkLst>
      </pc:sldChg>
      <pc:sldChg chg="add del">
        <pc:chgData name="Sokolová Radka" userId="1efcb665-a1a7-453b-836e-05c6ce51d5d1" providerId="ADAL" clId="{E6118336-348F-4DBC-8B6F-954E22EA3E42}" dt="2023-11-10T07:06:52.737" v="2521"/>
        <pc:sldMkLst>
          <pc:docMk/>
          <pc:sldMk cId="3211555457" sldId="1783"/>
        </pc:sldMkLst>
      </pc:sldChg>
      <pc:sldChg chg="del">
        <pc:chgData name="Sokolová Radka" userId="1efcb665-a1a7-453b-836e-05c6ce51d5d1" providerId="ADAL" clId="{E6118336-348F-4DBC-8B6F-954E22EA3E42}" dt="2023-11-09T13:11:18.176" v="2445" actId="47"/>
        <pc:sldMkLst>
          <pc:docMk/>
          <pc:sldMk cId="4257276017" sldId="1784"/>
        </pc:sldMkLst>
      </pc:sldChg>
      <pc:sldChg chg="del">
        <pc:chgData name="Sokolová Radka" userId="1efcb665-a1a7-453b-836e-05c6ce51d5d1" providerId="ADAL" clId="{E6118336-348F-4DBC-8B6F-954E22EA3E42}" dt="2023-11-09T10:42:57.697" v="1786" actId="47"/>
        <pc:sldMkLst>
          <pc:docMk/>
          <pc:sldMk cId="1720632171" sldId="1786"/>
        </pc:sldMkLst>
      </pc:sldChg>
      <pc:sldChg chg="del">
        <pc:chgData name="Sokolová Radka" userId="1efcb665-a1a7-453b-836e-05c6ce51d5d1" providerId="ADAL" clId="{E6118336-348F-4DBC-8B6F-954E22EA3E42}" dt="2023-11-09T13:11:26.059" v="2453" actId="47"/>
        <pc:sldMkLst>
          <pc:docMk/>
          <pc:sldMk cId="2892830884" sldId="1787"/>
        </pc:sldMkLst>
      </pc:sldChg>
      <pc:sldChg chg="del">
        <pc:chgData name="Sokolová Radka" userId="1efcb665-a1a7-453b-836e-05c6ce51d5d1" providerId="ADAL" clId="{E6118336-348F-4DBC-8B6F-954E22EA3E42}" dt="2023-11-09T13:11:27.181" v="2454" actId="47"/>
        <pc:sldMkLst>
          <pc:docMk/>
          <pc:sldMk cId="48682117" sldId="1788"/>
        </pc:sldMkLst>
      </pc:sldChg>
      <pc:sldChg chg="del">
        <pc:chgData name="Sokolová Radka" userId="1efcb665-a1a7-453b-836e-05c6ce51d5d1" providerId="ADAL" clId="{E6118336-348F-4DBC-8B6F-954E22EA3E42}" dt="2023-11-08T14:31:00.466" v="768" actId="47"/>
        <pc:sldMkLst>
          <pc:docMk/>
          <pc:sldMk cId="1862845855" sldId="1790"/>
        </pc:sldMkLst>
      </pc:sldChg>
      <pc:sldChg chg="del">
        <pc:chgData name="Sokolová Radka" userId="1efcb665-a1a7-453b-836e-05c6ce51d5d1" providerId="ADAL" clId="{E6118336-348F-4DBC-8B6F-954E22EA3E42}" dt="2023-11-09T13:11:28.350" v="2455" actId="47"/>
        <pc:sldMkLst>
          <pc:docMk/>
          <pc:sldMk cId="862660941" sldId="1791"/>
        </pc:sldMkLst>
      </pc:sldChg>
      <pc:sldChg chg="del">
        <pc:chgData name="Sokolová Radka" userId="1efcb665-a1a7-453b-836e-05c6ce51d5d1" providerId="ADAL" clId="{E6118336-348F-4DBC-8B6F-954E22EA3E42}" dt="2023-11-09T13:11:29.759" v="2456" actId="47"/>
        <pc:sldMkLst>
          <pc:docMk/>
          <pc:sldMk cId="2368202666" sldId="1792"/>
        </pc:sldMkLst>
      </pc:sldChg>
      <pc:sldChg chg="del">
        <pc:chgData name="Sokolová Radka" userId="1efcb665-a1a7-453b-836e-05c6ce51d5d1" providerId="ADAL" clId="{E6118336-348F-4DBC-8B6F-954E22EA3E42}" dt="2023-11-09T13:11:30.479" v="2457" actId="47"/>
        <pc:sldMkLst>
          <pc:docMk/>
          <pc:sldMk cId="3994929020" sldId="1793"/>
        </pc:sldMkLst>
      </pc:sldChg>
      <pc:sldChg chg="del">
        <pc:chgData name="Sokolová Radka" userId="1efcb665-a1a7-453b-836e-05c6ce51d5d1" providerId="ADAL" clId="{E6118336-348F-4DBC-8B6F-954E22EA3E42}" dt="2023-11-09T13:11:31.434" v="2458" actId="47"/>
        <pc:sldMkLst>
          <pc:docMk/>
          <pc:sldMk cId="1201172707" sldId="1794"/>
        </pc:sldMkLst>
      </pc:sldChg>
      <pc:sldChg chg="del">
        <pc:chgData name="Sokolová Radka" userId="1efcb665-a1a7-453b-836e-05c6ce51d5d1" providerId="ADAL" clId="{E6118336-348F-4DBC-8B6F-954E22EA3E42}" dt="2023-11-09T13:11:32.177" v="2459" actId="47"/>
        <pc:sldMkLst>
          <pc:docMk/>
          <pc:sldMk cId="1170883662" sldId="1795"/>
        </pc:sldMkLst>
      </pc:sldChg>
      <pc:sldChg chg="del">
        <pc:chgData name="Sokolová Radka" userId="1efcb665-a1a7-453b-836e-05c6ce51d5d1" providerId="ADAL" clId="{E6118336-348F-4DBC-8B6F-954E22EA3E42}" dt="2023-11-09T13:11:37.480" v="2461" actId="47"/>
        <pc:sldMkLst>
          <pc:docMk/>
          <pc:sldMk cId="2517266155" sldId="1796"/>
        </pc:sldMkLst>
      </pc:sldChg>
      <pc:sldChg chg="del">
        <pc:chgData name="Sokolová Radka" userId="1efcb665-a1a7-453b-836e-05c6ce51d5d1" providerId="ADAL" clId="{E6118336-348F-4DBC-8B6F-954E22EA3E42}" dt="2023-11-09T13:11:35.592" v="2460" actId="47"/>
        <pc:sldMkLst>
          <pc:docMk/>
          <pc:sldMk cId="3999317723" sldId="1797"/>
        </pc:sldMkLst>
      </pc:sldChg>
      <pc:sldChg chg="del">
        <pc:chgData name="Sokolová Radka" userId="1efcb665-a1a7-453b-836e-05c6ce51d5d1" providerId="ADAL" clId="{E6118336-348F-4DBC-8B6F-954E22EA3E42}" dt="2023-11-09T13:11:16.259" v="2436" actId="47"/>
        <pc:sldMkLst>
          <pc:docMk/>
          <pc:sldMk cId="3897413943" sldId="1798"/>
        </pc:sldMkLst>
      </pc:sldChg>
      <pc:sldChg chg="del">
        <pc:chgData name="Sokolová Radka" userId="1efcb665-a1a7-453b-836e-05c6ce51d5d1" providerId="ADAL" clId="{E6118336-348F-4DBC-8B6F-954E22EA3E42}" dt="2023-11-09T13:11:16.418" v="2437" actId="47"/>
        <pc:sldMkLst>
          <pc:docMk/>
          <pc:sldMk cId="680680650" sldId="1799"/>
        </pc:sldMkLst>
      </pc:sldChg>
      <pc:sldChg chg="del">
        <pc:chgData name="Sokolová Radka" userId="1efcb665-a1a7-453b-836e-05c6ce51d5d1" providerId="ADAL" clId="{E6118336-348F-4DBC-8B6F-954E22EA3E42}" dt="2023-11-09T13:11:16.566" v="2438" actId="47"/>
        <pc:sldMkLst>
          <pc:docMk/>
          <pc:sldMk cId="1928009038" sldId="1800"/>
        </pc:sldMkLst>
      </pc:sldChg>
      <pc:sldChg chg="del">
        <pc:chgData name="Sokolová Radka" userId="1efcb665-a1a7-453b-836e-05c6ce51d5d1" providerId="ADAL" clId="{E6118336-348F-4DBC-8B6F-954E22EA3E42}" dt="2023-11-09T13:11:16.787" v="2439" actId="47"/>
        <pc:sldMkLst>
          <pc:docMk/>
          <pc:sldMk cId="2598353708" sldId="1801"/>
        </pc:sldMkLst>
      </pc:sldChg>
      <pc:sldChg chg="del">
        <pc:chgData name="Sokolová Radka" userId="1efcb665-a1a7-453b-836e-05c6ce51d5d1" providerId="ADAL" clId="{E6118336-348F-4DBC-8B6F-954E22EA3E42}" dt="2023-11-09T13:11:16.963" v="2440" actId="47"/>
        <pc:sldMkLst>
          <pc:docMk/>
          <pc:sldMk cId="3969945072" sldId="1802"/>
        </pc:sldMkLst>
      </pc:sldChg>
      <pc:sldChg chg="del">
        <pc:chgData name="Sokolová Radka" userId="1efcb665-a1a7-453b-836e-05c6ce51d5d1" providerId="ADAL" clId="{E6118336-348F-4DBC-8B6F-954E22EA3E42}" dt="2023-11-09T13:11:17.059" v="2441" actId="47"/>
        <pc:sldMkLst>
          <pc:docMk/>
          <pc:sldMk cId="2262408392" sldId="1803"/>
        </pc:sldMkLst>
      </pc:sldChg>
      <pc:sldChg chg="del">
        <pc:chgData name="Sokolová Radka" userId="1efcb665-a1a7-453b-836e-05c6ce51d5d1" providerId="ADAL" clId="{E6118336-348F-4DBC-8B6F-954E22EA3E42}" dt="2023-11-09T13:11:44.093" v="2464" actId="47"/>
        <pc:sldMkLst>
          <pc:docMk/>
          <pc:sldMk cId="4077536593" sldId="1804"/>
        </pc:sldMkLst>
      </pc:sldChg>
      <pc:sldChg chg="modSp new mod">
        <pc:chgData name="Sokolová Radka" userId="1efcb665-a1a7-453b-836e-05c6ce51d5d1" providerId="ADAL" clId="{E6118336-348F-4DBC-8B6F-954E22EA3E42}" dt="2023-11-13T14:44:42.879" v="3090" actId="5793"/>
        <pc:sldMkLst>
          <pc:docMk/>
          <pc:sldMk cId="2780889250" sldId="1805"/>
        </pc:sldMkLst>
        <pc:spChg chg="mod">
          <ac:chgData name="Sokolová Radka" userId="1efcb665-a1a7-453b-836e-05c6ce51d5d1" providerId="ADAL" clId="{E6118336-348F-4DBC-8B6F-954E22EA3E42}" dt="2023-11-13T14:41:48.711" v="2885" actId="20577"/>
          <ac:spMkLst>
            <pc:docMk/>
            <pc:sldMk cId="2780889250" sldId="1805"/>
            <ac:spMk id="2" creationId="{4DC596F1-FC38-72BE-E9A1-716470ACFABA}"/>
          </ac:spMkLst>
        </pc:spChg>
        <pc:spChg chg="mod">
          <ac:chgData name="Sokolová Radka" userId="1efcb665-a1a7-453b-836e-05c6ce51d5d1" providerId="ADAL" clId="{E6118336-348F-4DBC-8B6F-954E22EA3E42}" dt="2023-11-13T14:44:42.879" v="3090" actId="5793"/>
          <ac:spMkLst>
            <pc:docMk/>
            <pc:sldMk cId="2780889250" sldId="1805"/>
            <ac:spMk id="3" creationId="{37C2DAE3-813C-201A-FA49-C36E2002CBC6}"/>
          </ac:spMkLst>
        </pc:spChg>
      </pc:sldChg>
      <pc:sldChg chg="modSp add mod">
        <pc:chgData name="Sokolová Radka" userId="1efcb665-a1a7-453b-836e-05c6ce51d5d1" providerId="ADAL" clId="{E6118336-348F-4DBC-8B6F-954E22EA3E42}" dt="2023-11-13T14:46:46.245" v="3092" actId="20577"/>
        <pc:sldMkLst>
          <pc:docMk/>
          <pc:sldMk cId="958013902" sldId="1806"/>
        </pc:sldMkLst>
        <pc:spChg chg="mod">
          <ac:chgData name="Sokolová Radka" userId="1efcb665-a1a7-453b-836e-05c6ce51d5d1" providerId="ADAL" clId="{E6118336-348F-4DBC-8B6F-954E22EA3E42}" dt="2023-11-08T13:09:45.148" v="273" actId="20577"/>
          <ac:spMkLst>
            <pc:docMk/>
            <pc:sldMk cId="958013902" sldId="1806"/>
            <ac:spMk id="2" creationId="{4DC596F1-FC38-72BE-E9A1-716470ACFABA}"/>
          </ac:spMkLst>
        </pc:spChg>
        <pc:spChg chg="mod">
          <ac:chgData name="Sokolová Radka" userId="1efcb665-a1a7-453b-836e-05c6ce51d5d1" providerId="ADAL" clId="{E6118336-348F-4DBC-8B6F-954E22EA3E42}" dt="2023-11-13T14:46:46.245" v="3092" actId="20577"/>
          <ac:spMkLst>
            <pc:docMk/>
            <pc:sldMk cId="958013902" sldId="1806"/>
            <ac:spMk id="3" creationId="{37C2DAE3-813C-201A-FA49-C36E2002CBC6}"/>
          </ac:spMkLst>
        </pc:spChg>
      </pc:sldChg>
      <pc:sldChg chg="addSp modSp add mod">
        <pc:chgData name="Sokolová Radka" userId="1efcb665-a1a7-453b-836e-05c6ce51d5d1" providerId="ADAL" clId="{E6118336-348F-4DBC-8B6F-954E22EA3E42}" dt="2023-11-13T06:34:07.632" v="2847" actId="20577"/>
        <pc:sldMkLst>
          <pc:docMk/>
          <pc:sldMk cId="1990653161" sldId="1807"/>
        </pc:sldMkLst>
        <pc:spChg chg="mod">
          <ac:chgData name="Sokolová Radka" userId="1efcb665-a1a7-453b-836e-05c6ce51d5d1" providerId="ADAL" clId="{E6118336-348F-4DBC-8B6F-954E22EA3E42}" dt="2023-11-08T14:29:27.651" v="647" actId="20577"/>
          <ac:spMkLst>
            <pc:docMk/>
            <pc:sldMk cId="1990653161" sldId="1807"/>
            <ac:spMk id="2" creationId="{4DC596F1-FC38-72BE-E9A1-716470ACFABA}"/>
          </ac:spMkLst>
        </pc:spChg>
        <pc:spChg chg="mod">
          <ac:chgData name="Sokolová Radka" userId="1efcb665-a1a7-453b-836e-05c6ce51d5d1" providerId="ADAL" clId="{E6118336-348F-4DBC-8B6F-954E22EA3E42}" dt="2023-11-13T06:34:07.632" v="2847" actId="20577"/>
          <ac:spMkLst>
            <pc:docMk/>
            <pc:sldMk cId="1990653161" sldId="1807"/>
            <ac:spMk id="3" creationId="{37C2DAE3-813C-201A-FA49-C36E2002CBC6}"/>
          </ac:spMkLst>
        </pc:spChg>
        <pc:picChg chg="add mod">
          <ac:chgData name="Sokolová Radka" userId="1efcb665-a1a7-453b-836e-05c6ce51d5d1" providerId="ADAL" clId="{E6118336-348F-4DBC-8B6F-954E22EA3E42}" dt="2023-11-09T10:35:25.859" v="1268" actId="1076"/>
          <ac:picMkLst>
            <pc:docMk/>
            <pc:sldMk cId="1990653161" sldId="1807"/>
            <ac:picMk id="4" creationId="{BFEBF337-C320-2640-97DF-7347CE90E52A}"/>
          </ac:picMkLst>
        </pc:picChg>
        <pc:picChg chg="add mod">
          <ac:chgData name="Sokolová Radka" userId="1efcb665-a1a7-453b-836e-05c6ce51d5d1" providerId="ADAL" clId="{E6118336-348F-4DBC-8B6F-954E22EA3E42}" dt="2023-11-09T11:31:46.516" v="2328" actId="1076"/>
          <ac:picMkLst>
            <pc:docMk/>
            <pc:sldMk cId="1990653161" sldId="1807"/>
            <ac:picMk id="1026" creationId="{5CEC613B-5CAD-6023-0B2D-B724064BCD30}"/>
          </ac:picMkLst>
        </pc:picChg>
      </pc:sldChg>
      <pc:sldChg chg="modSp add mod">
        <pc:chgData name="Sokolová Radka" userId="1efcb665-a1a7-453b-836e-05c6ce51d5d1" providerId="ADAL" clId="{E6118336-348F-4DBC-8B6F-954E22EA3E42}" dt="2023-11-13T06:35:16.328" v="2850" actId="20577"/>
        <pc:sldMkLst>
          <pc:docMk/>
          <pc:sldMk cId="3999605332" sldId="1808"/>
        </pc:sldMkLst>
        <pc:spChg chg="mod">
          <ac:chgData name="Sokolová Radka" userId="1efcb665-a1a7-453b-836e-05c6ce51d5d1" providerId="ADAL" clId="{E6118336-348F-4DBC-8B6F-954E22EA3E42}" dt="2023-11-08T14:30:13.878" v="694" actId="20577"/>
          <ac:spMkLst>
            <pc:docMk/>
            <pc:sldMk cId="3999605332" sldId="1808"/>
            <ac:spMk id="2" creationId="{4DC596F1-FC38-72BE-E9A1-716470ACFABA}"/>
          </ac:spMkLst>
        </pc:spChg>
        <pc:spChg chg="mod">
          <ac:chgData name="Sokolová Radka" userId="1efcb665-a1a7-453b-836e-05c6ce51d5d1" providerId="ADAL" clId="{E6118336-348F-4DBC-8B6F-954E22EA3E42}" dt="2023-11-13T06:35:16.328" v="2850" actId="20577"/>
          <ac:spMkLst>
            <pc:docMk/>
            <pc:sldMk cId="3999605332" sldId="1808"/>
            <ac:spMk id="3" creationId="{37C2DAE3-813C-201A-FA49-C36E2002CBC6}"/>
          </ac:spMkLst>
        </pc:spChg>
      </pc:sldChg>
      <pc:sldChg chg="addSp delSp modSp add mod">
        <pc:chgData name="Sokolová Radka" userId="1efcb665-a1a7-453b-836e-05c6ce51d5d1" providerId="ADAL" clId="{E6118336-348F-4DBC-8B6F-954E22EA3E42}" dt="2023-11-09T10:42:50.236" v="1785" actId="14100"/>
        <pc:sldMkLst>
          <pc:docMk/>
          <pc:sldMk cId="2646572033" sldId="1809"/>
        </pc:sldMkLst>
        <pc:spChg chg="mod">
          <ac:chgData name="Sokolová Radka" userId="1efcb665-a1a7-453b-836e-05c6ce51d5d1" providerId="ADAL" clId="{E6118336-348F-4DBC-8B6F-954E22EA3E42}" dt="2023-11-09T10:42:27.695" v="1780" actId="14100"/>
          <ac:spMkLst>
            <pc:docMk/>
            <pc:sldMk cId="2646572033" sldId="1809"/>
            <ac:spMk id="3" creationId="{37C2DAE3-813C-201A-FA49-C36E2002CBC6}"/>
          </ac:spMkLst>
        </pc:spChg>
        <pc:picChg chg="del">
          <ac:chgData name="Sokolová Radka" userId="1efcb665-a1a7-453b-836e-05c6ce51d5d1" providerId="ADAL" clId="{E6118336-348F-4DBC-8B6F-954E22EA3E42}" dt="2023-11-09T10:39:39.359" v="1719" actId="478"/>
          <ac:picMkLst>
            <pc:docMk/>
            <pc:sldMk cId="2646572033" sldId="1809"/>
            <ac:picMk id="4" creationId="{BFEBF337-C320-2640-97DF-7347CE90E52A}"/>
          </ac:picMkLst>
        </pc:picChg>
        <pc:picChg chg="add mod">
          <ac:chgData name="Sokolová Radka" userId="1efcb665-a1a7-453b-836e-05c6ce51d5d1" providerId="ADAL" clId="{E6118336-348F-4DBC-8B6F-954E22EA3E42}" dt="2023-11-09T10:42:50.236" v="1785" actId="14100"/>
          <ac:picMkLst>
            <pc:docMk/>
            <pc:sldMk cId="2646572033" sldId="1809"/>
            <ac:picMk id="5" creationId="{9D27B37D-E720-5F8E-6680-35E739B7F1A4}"/>
          </ac:picMkLst>
        </pc:picChg>
        <pc:picChg chg="add mod modCrop">
          <ac:chgData name="Sokolová Radka" userId="1efcb665-a1a7-453b-836e-05c6ce51d5d1" providerId="ADAL" clId="{E6118336-348F-4DBC-8B6F-954E22EA3E42}" dt="2023-11-09T10:42:15.826" v="1778" actId="732"/>
          <ac:picMkLst>
            <pc:docMk/>
            <pc:sldMk cId="2646572033" sldId="1809"/>
            <ac:picMk id="6" creationId="{842AC990-9279-DBED-0F4F-53B027DBE9CD}"/>
          </ac:picMkLst>
        </pc:picChg>
        <pc:picChg chg="add mod modCrop">
          <ac:chgData name="Sokolová Radka" userId="1efcb665-a1a7-453b-836e-05c6ce51d5d1" providerId="ADAL" clId="{E6118336-348F-4DBC-8B6F-954E22EA3E42}" dt="2023-11-09T10:42:40.784" v="1783" actId="1076"/>
          <ac:picMkLst>
            <pc:docMk/>
            <pc:sldMk cId="2646572033" sldId="1809"/>
            <ac:picMk id="7" creationId="{C396343A-9FA7-BAF4-2E40-AD52A96D9D22}"/>
          </ac:picMkLst>
        </pc:picChg>
        <pc:picChg chg="del">
          <ac:chgData name="Sokolová Radka" userId="1efcb665-a1a7-453b-836e-05c6ce51d5d1" providerId="ADAL" clId="{E6118336-348F-4DBC-8B6F-954E22EA3E42}" dt="2023-11-09T10:39:41.498" v="1720" actId="478"/>
          <ac:picMkLst>
            <pc:docMk/>
            <pc:sldMk cId="2646572033" sldId="1809"/>
            <ac:picMk id="1026" creationId="{5CEC613B-5CAD-6023-0B2D-B724064BCD30}"/>
          </ac:picMkLst>
        </pc:picChg>
      </pc:sldChg>
      <pc:sldChg chg="addSp delSp modSp add mod">
        <pc:chgData name="Sokolová Radka" userId="1efcb665-a1a7-453b-836e-05c6ce51d5d1" providerId="ADAL" clId="{E6118336-348F-4DBC-8B6F-954E22EA3E42}" dt="2023-11-10T08:36:12.976" v="2620" actId="1076"/>
        <pc:sldMkLst>
          <pc:docMk/>
          <pc:sldMk cId="1350214898" sldId="1810"/>
        </pc:sldMkLst>
        <pc:spChg chg="mod">
          <ac:chgData name="Sokolová Radka" userId="1efcb665-a1a7-453b-836e-05c6ce51d5d1" providerId="ADAL" clId="{E6118336-348F-4DBC-8B6F-954E22EA3E42}" dt="2023-11-09T10:43:36.645" v="1857" actId="14100"/>
          <ac:spMkLst>
            <pc:docMk/>
            <pc:sldMk cId="1350214898" sldId="1810"/>
            <ac:spMk id="2" creationId="{4DC596F1-FC38-72BE-E9A1-716470ACFABA}"/>
          </ac:spMkLst>
        </pc:spChg>
        <pc:spChg chg="mod">
          <ac:chgData name="Sokolová Radka" userId="1efcb665-a1a7-453b-836e-05c6ce51d5d1" providerId="ADAL" clId="{E6118336-348F-4DBC-8B6F-954E22EA3E42}" dt="2023-11-10T06:59:10.751" v="2466" actId="113"/>
          <ac:spMkLst>
            <pc:docMk/>
            <pc:sldMk cId="1350214898" sldId="1810"/>
            <ac:spMk id="3" creationId="{37C2DAE3-813C-201A-FA49-C36E2002CBC6}"/>
          </ac:spMkLst>
        </pc:spChg>
        <pc:picChg chg="add del mod">
          <ac:chgData name="Sokolová Radka" userId="1efcb665-a1a7-453b-836e-05c6ce51d5d1" providerId="ADAL" clId="{E6118336-348F-4DBC-8B6F-954E22EA3E42}" dt="2023-11-09T10:58:12.721" v="2192" actId="478"/>
          <ac:picMkLst>
            <pc:docMk/>
            <pc:sldMk cId="1350214898" sldId="1810"/>
            <ac:picMk id="5" creationId="{B4032FAB-4304-94F9-8A1A-C079F2DE067C}"/>
          </ac:picMkLst>
        </pc:picChg>
        <pc:picChg chg="add del mod">
          <ac:chgData name="Sokolová Radka" userId="1efcb665-a1a7-453b-836e-05c6ce51d5d1" providerId="ADAL" clId="{E6118336-348F-4DBC-8B6F-954E22EA3E42}" dt="2023-11-10T08:35:51.714" v="2612" actId="478"/>
          <ac:picMkLst>
            <pc:docMk/>
            <pc:sldMk cId="1350214898" sldId="1810"/>
            <ac:picMk id="7" creationId="{A347EA00-10C8-83D2-5A18-F472B13FC97A}"/>
          </ac:picMkLst>
        </pc:picChg>
        <pc:picChg chg="add mod">
          <ac:chgData name="Sokolová Radka" userId="1efcb665-a1a7-453b-836e-05c6ce51d5d1" providerId="ADAL" clId="{E6118336-348F-4DBC-8B6F-954E22EA3E42}" dt="2023-11-10T08:36:12.976" v="2620" actId="1076"/>
          <ac:picMkLst>
            <pc:docMk/>
            <pc:sldMk cId="1350214898" sldId="1810"/>
            <ac:picMk id="9" creationId="{DD316F2C-025D-308F-E085-9FCE5B57B36B}"/>
          </ac:picMkLst>
        </pc:picChg>
        <pc:picChg chg="add del">
          <ac:chgData name="Sokolová Radka" userId="1efcb665-a1a7-453b-836e-05c6ce51d5d1" providerId="ADAL" clId="{E6118336-348F-4DBC-8B6F-954E22EA3E42}" dt="2023-11-09T10:58:19.433" v="2194" actId="478"/>
          <ac:picMkLst>
            <pc:docMk/>
            <pc:sldMk cId="1350214898" sldId="1810"/>
            <ac:picMk id="2050" creationId="{70081979-C7F3-0245-C24B-510870EFA9A7}"/>
          </ac:picMkLst>
        </pc:picChg>
        <pc:picChg chg="add mod">
          <ac:chgData name="Sokolová Radka" userId="1efcb665-a1a7-453b-836e-05c6ce51d5d1" providerId="ADAL" clId="{E6118336-348F-4DBC-8B6F-954E22EA3E42}" dt="2023-11-10T08:36:04.891" v="2617" actId="1076"/>
          <ac:picMkLst>
            <pc:docMk/>
            <pc:sldMk cId="1350214898" sldId="1810"/>
            <ac:picMk id="2052" creationId="{C3CF1D8A-8358-832E-7137-61091FD90F7B}"/>
          </ac:picMkLst>
        </pc:picChg>
      </pc:sldChg>
      <pc:sldChg chg="delSp modSp add del mod">
        <pc:chgData name="Sokolová Radka" userId="1efcb665-a1a7-453b-836e-05c6ce51d5d1" providerId="ADAL" clId="{E6118336-348F-4DBC-8B6F-954E22EA3E42}" dt="2023-11-10T07:00:16.544" v="2475" actId="47"/>
        <pc:sldMkLst>
          <pc:docMk/>
          <pc:sldMk cId="1482388955" sldId="1811"/>
        </pc:sldMkLst>
        <pc:spChg chg="del mod">
          <ac:chgData name="Sokolová Radka" userId="1efcb665-a1a7-453b-836e-05c6ce51d5d1" providerId="ADAL" clId="{E6118336-348F-4DBC-8B6F-954E22EA3E42}" dt="2023-11-10T06:59:57.209" v="2472" actId="478"/>
          <ac:spMkLst>
            <pc:docMk/>
            <pc:sldMk cId="1482388955" sldId="1811"/>
            <ac:spMk id="10" creationId="{919E12A0-1E30-45A1-913B-52984E8D30D4}"/>
          </ac:spMkLst>
        </pc:spChg>
        <pc:spChg chg="del">
          <ac:chgData name="Sokolová Radka" userId="1efcb665-a1a7-453b-836e-05c6ce51d5d1" providerId="ADAL" clId="{E6118336-348F-4DBC-8B6F-954E22EA3E42}" dt="2023-11-10T07:00:02.326" v="2474" actId="478"/>
          <ac:spMkLst>
            <pc:docMk/>
            <pc:sldMk cId="1482388955" sldId="1811"/>
            <ac:spMk id="11" creationId="{C3EAE2EE-6ED1-19A0-9C6B-B6FE3B528CDC}"/>
          </ac:spMkLst>
        </pc:spChg>
        <pc:grpChg chg="del">
          <ac:chgData name="Sokolová Radka" userId="1efcb665-a1a7-453b-836e-05c6ce51d5d1" providerId="ADAL" clId="{E6118336-348F-4DBC-8B6F-954E22EA3E42}" dt="2023-11-10T06:59:59.748" v="2473" actId="478"/>
          <ac:grpSpMkLst>
            <pc:docMk/>
            <pc:sldMk cId="1482388955" sldId="1811"/>
            <ac:grpSpMk id="4" creationId="{EF299724-9807-C8AC-B3D2-13E65A1276F9}"/>
          </ac:grpSpMkLst>
        </pc:grpChg>
        <pc:picChg chg="del">
          <ac:chgData name="Sokolová Radka" userId="1efcb665-a1a7-453b-836e-05c6ce51d5d1" providerId="ADAL" clId="{E6118336-348F-4DBC-8B6F-954E22EA3E42}" dt="2023-11-10T06:59:52.933" v="2471" actId="478"/>
          <ac:picMkLst>
            <pc:docMk/>
            <pc:sldMk cId="1482388955" sldId="1811"/>
            <ac:picMk id="3" creationId="{CD83C8FD-0563-0821-DAE7-22FC554DDD17}"/>
          </ac:picMkLst>
        </pc:picChg>
      </pc:sldChg>
      <pc:sldChg chg="addSp modSp new mod">
        <pc:chgData name="Sokolová Radka" userId="1efcb665-a1a7-453b-836e-05c6ce51d5d1" providerId="ADAL" clId="{E6118336-348F-4DBC-8B6F-954E22EA3E42}" dt="2023-11-10T07:03:53.576" v="2515" actId="14100"/>
        <pc:sldMkLst>
          <pc:docMk/>
          <pc:sldMk cId="2641682199" sldId="1811"/>
        </pc:sldMkLst>
        <pc:picChg chg="add mod">
          <ac:chgData name="Sokolová Radka" userId="1efcb665-a1a7-453b-836e-05c6ce51d5d1" providerId="ADAL" clId="{E6118336-348F-4DBC-8B6F-954E22EA3E42}" dt="2023-11-10T07:02:13.564" v="2510" actId="1076"/>
          <ac:picMkLst>
            <pc:docMk/>
            <pc:sldMk cId="2641682199" sldId="1811"/>
            <ac:picMk id="2" creationId="{5AA49EA5-DBD5-C965-1B72-F0322527A8BE}"/>
          </ac:picMkLst>
        </pc:picChg>
        <pc:picChg chg="add mod">
          <ac:chgData name="Sokolová Radka" userId="1efcb665-a1a7-453b-836e-05c6ce51d5d1" providerId="ADAL" clId="{E6118336-348F-4DBC-8B6F-954E22EA3E42}" dt="2023-11-10T07:03:53.576" v="2515" actId="14100"/>
          <ac:picMkLst>
            <pc:docMk/>
            <pc:sldMk cId="2641682199" sldId="1811"/>
            <ac:picMk id="3" creationId="{B8A66B2E-7AB0-A323-3B8D-1A72241A1FCB}"/>
          </ac:picMkLst>
        </pc:picChg>
      </pc:sldChg>
      <pc:sldChg chg="delSp modSp new mod ord">
        <pc:chgData name="Sokolová Radka" userId="1efcb665-a1a7-453b-836e-05c6ce51d5d1" providerId="ADAL" clId="{E6118336-348F-4DBC-8B6F-954E22EA3E42}" dt="2023-11-10T07:01:18.981" v="2508"/>
        <pc:sldMkLst>
          <pc:docMk/>
          <pc:sldMk cId="3343775825" sldId="1812"/>
        </pc:sldMkLst>
        <pc:spChg chg="del">
          <ac:chgData name="Sokolová Radka" userId="1efcb665-a1a7-453b-836e-05c6ce51d5d1" providerId="ADAL" clId="{E6118336-348F-4DBC-8B6F-954E22EA3E42}" dt="2023-11-10T07:00:38.897" v="2504" actId="478"/>
          <ac:spMkLst>
            <pc:docMk/>
            <pc:sldMk cId="3343775825" sldId="1812"/>
            <ac:spMk id="2" creationId="{822F5229-218F-E4EB-8DB9-0CD995D81241}"/>
          </ac:spMkLst>
        </pc:spChg>
        <pc:spChg chg="mod">
          <ac:chgData name="Sokolová Radka" userId="1efcb665-a1a7-453b-836e-05c6ce51d5d1" providerId="ADAL" clId="{E6118336-348F-4DBC-8B6F-954E22EA3E42}" dt="2023-11-10T07:00:46.620" v="2506" actId="122"/>
          <ac:spMkLst>
            <pc:docMk/>
            <pc:sldMk cId="3343775825" sldId="1812"/>
            <ac:spMk id="3" creationId="{FD8DD7C0-5EBC-971C-7BE9-51FD1C6A63B6}"/>
          </ac:spMkLst>
        </pc:spChg>
      </pc:sldChg>
      <pc:sldChg chg="addSp modSp new">
        <pc:chgData name="Sokolová Radka" userId="1efcb665-a1a7-453b-836e-05c6ce51d5d1" providerId="ADAL" clId="{E6118336-348F-4DBC-8B6F-954E22EA3E42}" dt="2023-11-10T07:04:36.699" v="2517"/>
        <pc:sldMkLst>
          <pc:docMk/>
          <pc:sldMk cId="1327619616" sldId="1813"/>
        </pc:sldMkLst>
        <pc:picChg chg="add mod">
          <ac:chgData name="Sokolová Radka" userId="1efcb665-a1a7-453b-836e-05c6ce51d5d1" providerId="ADAL" clId="{E6118336-348F-4DBC-8B6F-954E22EA3E42}" dt="2023-11-10T07:04:36.699" v="2517"/>
          <ac:picMkLst>
            <pc:docMk/>
            <pc:sldMk cId="1327619616" sldId="1813"/>
            <ac:picMk id="2" creationId="{472CC784-2085-8CE9-A937-9B3A3331E0D0}"/>
          </ac:picMkLst>
        </pc:picChg>
      </pc:sldChg>
      <pc:sldChg chg="addSp modSp new mod">
        <pc:chgData name="Sokolová Radka" userId="1efcb665-a1a7-453b-836e-05c6ce51d5d1" providerId="ADAL" clId="{E6118336-348F-4DBC-8B6F-954E22EA3E42}" dt="2023-11-10T07:09:01.666" v="2548" actId="1076"/>
        <pc:sldMkLst>
          <pc:docMk/>
          <pc:sldMk cId="3704142844" sldId="1814"/>
        </pc:sldMkLst>
        <pc:picChg chg="add mod">
          <ac:chgData name="Sokolová Radka" userId="1efcb665-a1a7-453b-836e-05c6ce51d5d1" providerId="ADAL" clId="{E6118336-348F-4DBC-8B6F-954E22EA3E42}" dt="2023-11-10T07:07:43.926" v="2527" actId="1076"/>
          <ac:picMkLst>
            <pc:docMk/>
            <pc:sldMk cId="3704142844" sldId="1814"/>
            <ac:picMk id="2" creationId="{6F93BCA9-C255-767C-E97D-DBDA48281689}"/>
          </ac:picMkLst>
        </pc:picChg>
        <pc:picChg chg="add mod">
          <ac:chgData name="Sokolová Radka" userId="1efcb665-a1a7-453b-836e-05c6ce51d5d1" providerId="ADAL" clId="{E6118336-348F-4DBC-8B6F-954E22EA3E42}" dt="2023-11-10T07:08:30.659" v="2540" actId="1076"/>
          <ac:picMkLst>
            <pc:docMk/>
            <pc:sldMk cId="3704142844" sldId="1814"/>
            <ac:picMk id="3" creationId="{97E76635-3033-93FC-7364-5A0BF09136FC}"/>
          </ac:picMkLst>
        </pc:picChg>
        <pc:picChg chg="add mod">
          <ac:chgData name="Sokolová Radka" userId="1efcb665-a1a7-453b-836e-05c6ce51d5d1" providerId="ADAL" clId="{E6118336-348F-4DBC-8B6F-954E22EA3E42}" dt="2023-11-10T07:07:35.626" v="2525" actId="14100"/>
          <ac:picMkLst>
            <pc:docMk/>
            <pc:sldMk cId="3704142844" sldId="1814"/>
            <ac:picMk id="4" creationId="{B08FF9EF-B5E0-0C94-A228-BEE73EBB4EB7}"/>
          </ac:picMkLst>
        </pc:picChg>
        <pc:picChg chg="add mod">
          <ac:chgData name="Sokolová Radka" userId="1efcb665-a1a7-453b-836e-05c6ce51d5d1" providerId="ADAL" clId="{E6118336-348F-4DBC-8B6F-954E22EA3E42}" dt="2023-11-10T07:07:52.485" v="2530" actId="1037"/>
          <ac:picMkLst>
            <pc:docMk/>
            <pc:sldMk cId="3704142844" sldId="1814"/>
            <ac:picMk id="5" creationId="{4B8916CE-7CE8-1DB6-111F-626247C74C6B}"/>
          </ac:picMkLst>
        </pc:picChg>
        <pc:picChg chg="add mod">
          <ac:chgData name="Sokolová Radka" userId="1efcb665-a1a7-453b-836e-05c6ce51d5d1" providerId="ADAL" clId="{E6118336-348F-4DBC-8B6F-954E22EA3E42}" dt="2023-11-10T07:09:01.666" v="2548" actId="1076"/>
          <ac:picMkLst>
            <pc:docMk/>
            <pc:sldMk cId="3704142844" sldId="1814"/>
            <ac:picMk id="6" creationId="{62C2A73C-697F-9726-FA1E-264AC3761126}"/>
          </ac:picMkLst>
        </pc:picChg>
        <pc:picChg chg="add mod">
          <ac:chgData name="Sokolová Radka" userId="1efcb665-a1a7-453b-836e-05c6ce51d5d1" providerId="ADAL" clId="{E6118336-348F-4DBC-8B6F-954E22EA3E42}" dt="2023-11-10T07:07:35.626" v="2525" actId="14100"/>
          <ac:picMkLst>
            <pc:docMk/>
            <pc:sldMk cId="3704142844" sldId="1814"/>
            <ac:picMk id="7" creationId="{D91A5C4E-D4E5-F410-3960-8D673C080DAD}"/>
          </ac:picMkLst>
        </pc:picChg>
        <pc:picChg chg="add mod">
          <ac:chgData name="Sokolová Radka" userId="1efcb665-a1a7-453b-836e-05c6ce51d5d1" providerId="ADAL" clId="{E6118336-348F-4DBC-8B6F-954E22EA3E42}" dt="2023-11-10T07:08:27.154" v="2539" actId="1076"/>
          <ac:picMkLst>
            <pc:docMk/>
            <pc:sldMk cId="3704142844" sldId="1814"/>
            <ac:picMk id="8" creationId="{3BD2D8AD-E378-B504-808D-91013F7070B8}"/>
          </ac:picMkLst>
        </pc:picChg>
        <pc:picChg chg="add mod">
          <ac:chgData name="Sokolová Radka" userId="1efcb665-a1a7-453b-836e-05c6ce51d5d1" providerId="ADAL" clId="{E6118336-348F-4DBC-8B6F-954E22EA3E42}" dt="2023-11-10T07:08:57.342" v="2547" actId="14100"/>
          <ac:picMkLst>
            <pc:docMk/>
            <pc:sldMk cId="3704142844" sldId="1814"/>
            <ac:picMk id="9" creationId="{12DA93D3-3EA0-8BA6-62E0-1452CE0354A4}"/>
          </ac:picMkLst>
        </pc:picChg>
      </pc:sldChg>
      <pc:sldChg chg="addSp delSp modSp new mod">
        <pc:chgData name="Sokolová Radka" userId="1efcb665-a1a7-453b-836e-05c6ce51d5d1" providerId="ADAL" clId="{E6118336-348F-4DBC-8B6F-954E22EA3E42}" dt="2023-11-10T07:10:34.133" v="2582" actId="1038"/>
        <pc:sldMkLst>
          <pc:docMk/>
          <pc:sldMk cId="4157451041" sldId="1815"/>
        </pc:sldMkLst>
        <pc:picChg chg="add mod">
          <ac:chgData name="Sokolová Radka" userId="1efcb665-a1a7-453b-836e-05c6ce51d5d1" providerId="ADAL" clId="{E6118336-348F-4DBC-8B6F-954E22EA3E42}" dt="2023-11-10T07:10:27.726" v="2567" actId="1038"/>
          <ac:picMkLst>
            <pc:docMk/>
            <pc:sldMk cId="4157451041" sldId="1815"/>
            <ac:picMk id="2" creationId="{93D66F8F-DED2-EB57-0466-6336DAEA430D}"/>
          </ac:picMkLst>
        </pc:picChg>
        <pc:picChg chg="add mod">
          <ac:chgData name="Sokolová Radka" userId="1efcb665-a1a7-453b-836e-05c6ce51d5d1" providerId="ADAL" clId="{E6118336-348F-4DBC-8B6F-954E22EA3E42}" dt="2023-11-10T07:10:34.133" v="2582" actId="1038"/>
          <ac:picMkLst>
            <pc:docMk/>
            <pc:sldMk cId="4157451041" sldId="1815"/>
            <ac:picMk id="3" creationId="{97EC575C-8FFE-D673-F0F2-99FAC11D9630}"/>
          </ac:picMkLst>
        </pc:picChg>
        <pc:picChg chg="add del mod">
          <ac:chgData name="Sokolová Radka" userId="1efcb665-a1a7-453b-836e-05c6ce51d5d1" providerId="ADAL" clId="{E6118336-348F-4DBC-8B6F-954E22EA3E42}" dt="2023-11-10T07:09:56.442" v="2555" actId="478"/>
          <ac:picMkLst>
            <pc:docMk/>
            <pc:sldMk cId="4157451041" sldId="1815"/>
            <ac:picMk id="4" creationId="{F6EF7D80-4F9B-C254-9C4A-4B3D83386877}"/>
          </ac:picMkLst>
        </pc:picChg>
        <pc:picChg chg="add mod">
          <ac:chgData name="Sokolová Radka" userId="1efcb665-a1a7-453b-836e-05c6ce51d5d1" providerId="ADAL" clId="{E6118336-348F-4DBC-8B6F-954E22EA3E42}" dt="2023-11-10T07:10:34.133" v="2582" actId="1038"/>
          <ac:picMkLst>
            <pc:docMk/>
            <pc:sldMk cId="4157451041" sldId="1815"/>
            <ac:picMk id="5" creationId="{15CBE59C-C93F-9285-7122-0A525F28D99C}"/>
          </ac:picMkLst>
        </pc:picChg>
      </pc:sldChg>
      <pc:sldChg chg="addSp modSp new mod">
        <pc:chgData name="Sokolová Radka" userId="1efcb665-a1a7-453b-836e-05c6ce51d5d1" providerId="ADAL" clId="{E6118336-348F-4DBC-8B6F-954E22EA3E42}" dt="2023-11-10T07:11:37.346" v="2601" actId="1038"/>
        <pc:sldMkLst>
          <pc:docMk/>
          <pc:sldMk cId="588773204" sldId="1816"/>
        </pc:sldMkLst>
        <pc:picChg chg="add mod">
          <ac:chgData name="Sokolová Radka" userId="1efcb665-a1a7-453b-836e-05c6ce51d5d1" providerId="ADAL" clId="{E6118336-348F-4DBC-8B6F-954E22EA3E42}" dt="2023-11-10T07:11:32.326" v="2592" actId="1037"/>
          <ac:picMkLst>
            <pc:docMk/>
            <pc:sldMk cId="588773204" sldId="1816"/>
            <ac:picMk id="2" creationId="{F076CFD4-D4E3-AF2B-541F-622827186DD4}"/>
          </ac:picMkLst>
        </pc:picChg>
        <pc:picChg chg="add mod">
          <ac:chgData name="Sokolová Radka" userId="1efcb665-a1a7-453b-836e-05c6ce51d5d1" providerId="ADAL" clId="{E6118336-348F-4DBC-8B6F-954E22EA3E42}" dt="2023-11-10T07:11:37.346" v="2601" actId="1038"/>
          <ac:picMkLst>
            <pc:docMk/>
            <pc:sldMk cId="588773204" sldId="1816"/>
            <ac:picMk id="3" creationId="{F38B1054-8F04-7E6F-3BE1-D910CB523909}"/>
          </ac:picMkLst>
        </pc:picChg>
      </pc:sldChg>
    </pc:docChg>
  </pc:docChgLst>
  <pc:docChgLst>
    <pc:chgData name="Uživatel typu Host" userId="S::urn:spo:anon#de7f985bc253371d179589de302be7fb26a56d95992760cc88f4747017f0d2b4::" providerId="AD" clId="Web-{59A6B2F4-352F-C621-26E7-A7BCF0973AC3}"/>
    <pc:docChg chg="modSld">
      <pc:chgData name="Uživatel typu Host" userId="S::urn:spo:anon#de7f985bc253371d179589de302be7fb26a56d95992760cc88f4747017f0d2b4::" providerId="AD" clId="Web-{59A6B2F4-352F-C621-26E7-A7BCF0973AC3}" dt="2023-11-08T15:06:58.354" v="106" actId="20577"/>
      <pc:docMkLst>
        <pc:docMk/>
      </pc:docMkLst>
      <pc:sldChg chg="modSp">
        <pc:chgData name="Uživatel typu Host" userId="S::urn:spo:anon#de7f985bc253371d179589de302be7fb26a56d95992760cc88f4747017f0d2b4::" providerId="AD" clId="Web-{59A6B2F4-352F-C621-26E7-A7BCF0973AC3}" dt="2023-11-08T15:06:58.354" v="106" actId="20577"/>
        <pc:sldMkLst>
          <pc:docMk/>
          <pc:sldMk cId="1990653161" sldId="1807"/>
        </pc:sldMkLst>
        <pc:spChg chg="mod">
          <ac:chgData name="Uživatel typu Host" userId="S::urn:spo:anon#de7f985bc253371d179589de302be7fb26a56d95992760cc88f4747017f0d2b4::" providerId="AD" clId="Web-{59A6B2F4-352F-C621-26E7-A7BCF0973AC3}" dt="2023-11-08T15:06:00.306" v="6" actId="20577"/>
          <ac:spMkLst>
            <pc:docMk/>
            <pc:sldMk cId="1990653161" sldId="1807"/>
            <ac:spMk id="2" creationId="{4DC596F1-FC38-72BE-E9A1-716470ACFABA}"/>
          </ac:spMkLst>
        </pc:spChg>
        <pc:spChg chg="mod">
          <ac:chgData name="Uživatel typu Host" userId="S::urn:spo:anon#de7f985bc253371d179589de302be7fb26a56d95992760cc88f4747017f0d2b4::" providerId="AD" clId="Web-{59A6B2F4-352F-C621-26E7-A7BCF0973AC3}" dt="2023-11-08T15:06:58.354" v="106" actId="20577"/>
          <ac:spMkLst>
            <pc:docMk/>
            <pc:sldMk cId="1990653161" sldId="1807"/>
            <ac:spMk id="3" creationId="{37C2DAE3-813C-201A-FA49-C36E2002CB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3C2F7-29BE-49CF-B301-D266B0DCB5C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6C793-E0E1-4CBA-A5C2-29581092E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72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55110-F32E-4956-85A5-309BAE6D17F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14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935995B-65B7-9C29-B9AA-D74EAAF83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70" y="3200649"/>
            <a:ext cx="10442092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zpracoval / podtitul / apod.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857FB3-E8F9-6124-8432-AE10B283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9BAB-6FBB-46E1-BDD9-1951E405C13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4C404-05FA-B0FA-0038-58F2B3F5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EF7B46-6407-C964-AFCD-292D57B9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93F-C157-4F2E-A10C-8F1210C19F0A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49326AAA-0D9E-B5FA-1BCA-E1A371383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9"/>
          <a:stretch/>
        </p:blipFill>
        <p:spPr>
          <a:xfrm>
            <a:off x="829819" y="5471767"/>
            <a:ext cx="946393" cy="1386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207F972E-9F03-6894-0A41-2153C48ED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70" y="819954"/>
            <a:ext cx="10442091" cy="165576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76887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6DCE4-247D-97D7-5C96-0766C278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A1265AA-426D-2E7B-D578-BA24393F0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190BCA-DA0F-121A-EE17-EE4E493FD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E9759C-DF40-D1CD-BF12-396342AE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9BAB-6FBB-46E1-BDD9-1951E405C13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2D40C2-C292-74EB-CB96-27C68D6A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0CA572-D3A9-4D55-CDC5-CCA59F09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93F-C157-4F2E-A10C-8F1210C19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01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B188E-8B94-A569-143A-F1B4EF987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9E2FBB-F9A7-8EE2-EE81-F83F3380A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7903"/>
            <a:ext cx="10515600" cy="4049060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latin typeface="Myriad Pro Light" panose="020B0403030403020204" pitchFamily="34" charset="0"/>
              </a:defRPr>
            </a:lvl1pPr>
            <a:lvl2pPr>
              <a:defRPr sz="2000">
                <a:latin typeface="Myriad Pro Light" panose="020B0403030403020204" pitchFamily="34" charset="0"/>
              </a:defRPr>
            </a:lvl2pPr>
            <a:lvl3pPr>
              <a:defRPr sz="1800">
                <a:latin typeface="Myriad Pro Light" panose="020B0403030403020204" pitchFamily="34" charset="0"/>
              </a:defRPr>
            </a:lvl3pPr>
            <a:lvl4pPr>
              <a:defRPr sz="1600">
                <a:latin typeface="Myriad Pro Light" panose="020B0403030403020204" pitchFamily="34" charset="0"/>
              </a:defRPr>
            </a:lvl4pPr>
            <a:lvl5pPr>
              <a:defRPr sz="160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25BB98-CF8A-DE9C-8D27-6F083810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9BAB-6FBB-46E1-BDD9-1951E405C13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8ED67D-0AF1-FD06-BF4D-59254753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66519D-0F9E-CA23-6B19-33553846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93F-C157-4F2E-A10C-8F1210C19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75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žití velkého obráz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5D25044-5688-6B13-1FFE-6544C81C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9BAB-6FBB-46E1-BDD9-1951E405C13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03FCD6-33EA-2FD0-BB23-CD8FA63C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5EE0BE-427B-8C0D-507E-8CA8FEBB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93F-C157-4F2E-A10C-8F1210C19F0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73BF167-C01B-EC7C-D61B-C83F7E559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F5F781ED-242B-8E68-038D-6E24243048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398" y="1825624"/>
            <a:ext cx="7551851" cy="42479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obsah 13">
            <a:extLst>
              <a:ext uri="{FF2B5EF4-FFF2-40B4-BE49-F238E27FC236}">
                <a16:creationId xmlns:a16="http://schemas.microsoft.com/office/drawing/2014/main" id="{A5AE454B-F773-01B5-08B7-E161892413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10861" y="1825624"/>
            <a:ext cx="2566737" cy="4247916"/>
          </a:xfrm>
        </p:spPr>
        <p:txBody>
          <a:bodyPr/>
          <a:lstStyle>
            <a:lvl1pPr marL="0" indent="0">
              <a:buNone/>
              <a:defRPr>
                <a:latin typeface="Myriad Pro Light" panose="020B0403030403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28189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935995B-65B7-9C29-B9AA-D74EAAF83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70" y="3200649"/>
            <a:ext cx="10442092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Popis oddílu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857FB3-E8F9-6124-8432-AE10B283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9BAB-6FBB-46E1-BDD9-1951E405C13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4C404-05FA-B0FA-0038-58F2B3F5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EF7B46-6407-C964-AFCD-292D57B9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93F-C157-4F2E-A10C-8F1210C19F0A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49326AAA-0D9E-B5FA-1BCA-E1A371383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9"/>
          <a:stretch/>
        </p:blipFill>
        <p:spPr>
          <a:xfrm>
            <a:off x="829819" y="5471767"/>
            <a:ext cx="946393" cy="1386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207F972E-9F03-6894-0A41-2153C48ED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70" y="819954"/>
            <a:ext cx="10442091" cy="165576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ZÁHLAVÍ</a:t>
            </a:r>
            <a:br>
              <a:rPr lang="cs-CZ" dirty="0"/>
            </a:br>
            <a:r>
              <a:rPr lang="cs-CZ" dirty="0"/>
              <a:t>ODDÍLU</a:t>
            </a:r>
          </a:p>
        </p:txBody>
      </p:sp>
    </p:spTree>
    <p:extLst>
      <p:ext uri="{BB962C8B-B14F-4D97-AF65-F5344CB8AC3E}">
        <p14:creationId xmlns:p14="http://schemas.microsoft.com/office/powerpoint/2010/main" val="361827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10F21-8041-6B76-8E32-7F406274E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>
                <a:latin typeface="Myriad Pro Light" panose="020B0403030403020204" pitchFamily="34" charset="0"/>
              </a:defRPr>
            </a:lvl1pPr>
            <a:lvl2pPr marL="457200" indent="0">
              <a:buNone/>
              <a:defRPr sz="2000">
                <a:latin typeface="Myriad Pro Light" panose="020B0403030403020204" pitchFamily="34" charset="0"/>
              </a:defRPr>
            </a:lvl2pPr>
            <a:lvl3pPr marL="914400" indent="0">
              <a:buNone/>
              <a:defRPr sz="2000">
                <a:latin typeface="Myriad Pro Light" panose="020B0403030403020204" pitchFamily="34" charset="0"/>
              </a:defRPr>
            </a:lvl3pPr>
            <a:lvl4pPr marL="1371600" indent="0">
              <a:buNone/>
              <a:defRPr sz="2000">
                <a:latin typeface="Myriad Pro Light" panose="020B0403030403020204" pitchFamily="34" charset="0"/>
              </a:defRPr>
            </a:lvl4pPr>
            <a:lvl5pPr marL="1828800" indent="0">
              <a:buNone/>
              <a:defRPr sz="200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1D665E-744A-657F-59AC-9E8300BFD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>
                <a:latin typeface="Myriad Pro Light" panose="020B0403030403020204" pitchFamily="34" charset="0"/>
              </a:defRPr>
            </a:lvl1pPr>
            <a:lvl2pPr marL="457200" indent="0">
              <a:buNone/>
              <a:defRPr sz="2000">
                <a:latin typeface="Myriad Pro Light" panose="020B0403030403020204" pitchFamily="34" charset="0"/>
              </a:defRPr>
            </a:lvl2pPr>
            <a:lvl3pPr marL="914400" indent="0">
              <a:buNone/>
              <a:defRPr sz="2000">
                <a:latin typeface="Myriad Pro Light" panose="020B0403030403020204" pitchFamily="34" charset="0"/>
              </a:defRPr>
            </a:lvl3pPr>
            <a:lvl4pPr marL="1371600" indent="0">
              <a:buNone/>
              <a:defRPr sz="2000">
                <a:latin typeface="Myriad Pro Light" panose="020B0403030403020204" pitchFamily="34" charset="0"/>
              </a:defRPr>
            </a:lvl4pPr>
            <a:lvl5pPr marL="1828800" indent="0">
              <a:buNone/>
              <a:defRPr sz="200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BA46BF-8A3D-E29B-ED32-C6445892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9BAB-6FBB-46E1-BDD9-1951E405C13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AADE3D-1F3B-4EB4-0AEE-65ED823D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9862F4-9EF3-5755-1C37-69786E99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93F-C157-4F2E-A10C-8F1210C19F0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DFDDBCB-BA36-FC08-4B28-D31DB2476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7426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E704F4-5137-3F18-C23E-C31B9F2A3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A0F28D-A6F9-B7FE-63E0-624BD823F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17E458-59C7-7052-EF12-2438AC29D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959111-6E97-F1CF-6B58-245B3DDDB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C21077-D22E-3798-4032-21315A6F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9BAB-6FBB-46E1-BDD9-1951E405C13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5E9D29-1BD0-23BD-73C1-6BAA43D2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B414AA-F030-D239-8B0F-86EBA1E3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93F-C157-4F2E-A10C-8F1210C19F0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5DF9288C-02CA-5CDC-F093-2F6C6611B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30226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1A412FA-3B7D-317D-60B6-CDC5AC81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9BAB-6FBB-46E1-BDD9-1951E405C13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9E6B53-21D8-78C7-F3FC-7FA2F483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09047A-2C9F-14A4-CE2D-56D4D404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93F-C157-4F2E-A10C-8F1210C19F0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12995AA-CB68-75AE-4B28-F4A61643D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10096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597733-564B-CF15-1A67-074B7762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9BAB-6FBB-46E1-BDD9-1951E405C13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60EDD5-90C8-6F65-A31D-E330015F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7C734E-047C-178E-05D9-35D31BB3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93F-C157-4F2E-A10C-8F1210C19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36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169AF-E768-9589-B9D7-AAAD530F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211F0C-9541-4343-230D-92C26559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yriad Pro Light" panose="020B0403030403020204" pitchFamily="34" charset="0"/>
              </a:defRPr>
            </a:lvl1pPr>
            <a:lvl2pPr>
              <a:defRPr sz="2800">
                <a:latin typeface="Myriad Pro Light" panose="020B0403030403020204" pitchFamily="34" charset="0"/>
              </a:defRPr>
            </a:lvl2pPr>
            <a:lvl3pPr>
              <a:defRPr sz="2400">
                <a:latin typeface="Myriad Pro Light" panose="020B0403030403020204" pitchFamily="34" charset="0"/>
              </a:defRPr>
            </a:lvl3pPr>
            <a:lvl4pPr>
              <a:defRPr sz="2000">
                <a:latin typeface="Myriad Pro Light" panose="020B0403030403020204" pitchFamily="34" charset="0"/>
              </a:defRPr>
            </a:lvl4pPr>
            <a:lvl5pPr>
              <a:defRPr sz="2000">
                <a:latin typeface="Myriad Pro Light" panose="020B04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8F9170-43CA-7AF5-34DC-6E4C2B84D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yriad Pro Light" panose="020B04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5E6FAB-66E1-F4B3-2501-1746B615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9BAB-6FBB-46E1-BDD9-1951E405C13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015335-238D-FE6A-4FC9-11ACB036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B07F84-4F1C-C987-0D4B-34FBC7F6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93F-C157-4F2E-A10C-8F1210C19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69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8CFDBB-093A-4D66-6261-D4404DA4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FF2A75-BEBA-C948-8558-9CD29195E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28FF4F-667D-8402-CD07-C468150DD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D9BAB-6FBB-46E1-BDD9-1951E405C13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C48785-67BF-78C7-CF1A-147D80219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924DB-B3E6-C576-8FA1-B3484ADB3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6193F-C157-4F2E-A10C-8F1210C19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03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rms.office.com/e/kQ60tduJc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mkos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3A083-D89C-4120-2680-5F9AD000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54" y="2180922"/>
            <a:ext cx="10442091" cy="165576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Den protestů  27. 11. 2023</a:t>
            </a:r>
            <a:br>
              <a:rPr lang="cs-CZ" dirty="0"/>
            </a:br>
            <a:br>
              <a:rPr lang="cs-CZ" dirty="0"/>
            </a:br>
            <a:r>
              <a:rPr lang="cs-CZ" dirty="0"/>
              <a:t> Jak ho můžete osobně podpořit?</a:t>
            </a:r>
          </a:p>
        </p:txBody>
      </p:sp>
    </p:spTree>
    <p:extLst>
      <p:ext uri="{BB962C8B-B14F-4D97-AF65-F5344CB8AC3E}">
        <p14:creationId xmlns:p14="http://schemas.microsoft.com/office/powerpoint/2010/main" val="342916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Lidská tvář, oblečení, osoba, koláž&#10;&#10;Popis byl vytvořen automaticky">
            <a:extLst>
              <a:ext uri="{FF2B5EF4-FFF2-40B4-BE49-F238E27FC236}">
                <a16:creationId xmlns:a16="http://schemas.microsoft.com/office/drawing/2014/main" id="{5AA49EA5-DBD5-C965-1B72-F0322527A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8A66B2E-7AB0-A323-3B8D-1A72241A1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6908"/>
            <a:ext cx="7122042" cy="71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8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oblečení, text, osoba, úsměv&#10;&#10;Popis byl vytvořen automaticky">
            <a:extLst>
              <a:ext uri="{FF2B5EF4-FFF2-40B4-BE49-F238E27FC236}">
                <a16:creationId xmlns:a16="http://schemas.microsoft.com/office/drawing/2014/main" id="{472CC784-2085-8CE9-A937-9B3A3331E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1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Písmo, snímek obrazovky, žlutá&#10;&#10;Popis byl vytvořen automaticky">
            <a:extLst>
              <a:ext uri="{FF2B5EF4-FFF2-40B4-BE49-F238E27FC236}">
                <a16:creationId xmlns:a16="http://schemas.microsoft.com/office/drawing/2014/main" id="{6F93BCA9-C255-767C-E97D-DBDA48281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2" y="231913"/>
            <a:ext cx="2590039" cy="2590039"/>
          </a:xfrm>
          <a:prstGeom prst="rect">
            <a:avLst/>
          </a:prstGeom>
        </p:spPr>
      </p:pic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97E76635-3033-93FC-7364-5A0BF0913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97" y="231913"/>
            <a:ext cx="2590039" cy="2590039"/>
          </a:xfrm>
          <a:prstGeom prst="rect">
            <a:avLst/>
          </a:prstGeom>
        </p:spPr>
      </p:pic>
      <p:pic>
        <p:nvPicPr>
          <p:cNvPr id="4" name="Obrázek 3" descr="Obsah obrázku oblečení, text, Lidská tvář, osoba&#10;&#10;Popis byl vytvořen automaticky">
            <a:extLst>
              <a:ext uri="{FF2B5EF4-FFF2-40B4-BE49-F238E27FC236}">
                <a16:creationId xmlns:a16="http://schemas.microsoft.com/office/drawing/2014/main" id="{B08FF9EF-B5E0-0C94-A228-BEE73EBB4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90" y="231914"/>
            <a:ext cx="2590038" cy="2590038"/>
          </a:xfrm>
          <a:prstGeom prst="rect">
            <a:avLst/>
          </a:prstGeom>
        </p:spPr>
      </p:pic>
      <p:pic>
        <p:nvPicPr>
          <p:cNvPr id="5" name="Obrázek 4" descr="Obsah obrázku sud, osoba&#10;&#10;Popis byl vytvořen automaticky">
            <a:extLst>
              <a:ext uri="{FF2B5EF4-FFF2-40B4-BE49-F238E27FC236}">
                <a16:creationId xmlns:a16="http://schemas.microsoft.com/office/drawing/2014/main" id="{4B8916CE-7CE8-1DB6-111F-626247C74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3" y="3522894"/>
            <a:ext cx="2590039" cy="2590039"/>
          </a:xfrm>
          <a:prstGeom prst="rect">
            <a:avLst/>
          </a:prstGeom>
        </p:spPr>
      </p:pic>
      <p:pic>
        <p:nvPicPr>
          <p:cNvPr id="6" name="Obrázek 5" descr="Obsah obrázku text, Písmo, snímek obrazovky, žlutá&#10;&#10;Popis byl vytvořen automaticky">
            <a:extLst>
              <a:ext uri="{FF2B5EF4-FFF2-40B4-BE49-F238E27FC236}">
                <a16:creationId xmlns:a16="http://schemas.microsoft.com/office/drawing/2014/main" id="{62C2A73C-697F-9726-FA1E-264AC3761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72" y="3522894"/>
            <a:ext cx="2590039" cy="2590039"/>
          </a:xfrm>
          <a:prstGeom prst="rect">
            <a:avLst/>
          </a:prstGeom>
        </p:spPr>
      </p:pic>
      <p:pic>
        <p:nvPicPr>
          <p:cNvPr id="7" name="Obrázek 6" descr="Obsah obrázku text, snímek obrazovky, žlutá, grafický design&#10;&#10;Popis byl vytvořen automaticky">
            <a:extLst>
              <a:ext uri="{FF2B5EF4-FFF2-40B4-BE49-F238E27FC236}">
                <a16:creationId xmlns:a16="http://schemas.microsoft.com/office/drawing/2014/main" id="{D91A5C4E-D4E5-F410-3960-8D673C080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84" y="3522894"/>
            <a:ext cx="2590038" cy="2590038"/>
          </a:xfrm>
          <a:prstGeom prst="rect">
            <a:avLst/>
          </a:prstGeom>
        </p:spPr>
      </p:pic>
      <p:pic>
        <p:nvPicPr>
          <p:cNvPr id="8" name="Obrázek 7" descr="Obsah obrázku text, snímek obrazovky, červená, Písmo&#10;&#10;Popis byl vytvořen automaticky">
            <a:extLst>
              <a:ext uri="{FF2B5EF4-FFF2-40B4-BE49-F238E27FC236}">
                <a16:creationId xmlns:a16="http://schemas.microsoft.com/office/drawing/2014/main" id="{3BD2D8AD-E378-B504-808D-91013F7070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47" y="231914"/>
            <a:ext cx="2585997" cy="2590038"/>
          </a:xfrm>
          <a:prstGeom prst="rect">
            <a:avLst/>
          </a:prstGeom>
        </p:spPr>
      </p:pic>
      <p:pic>
        <p:nvPicPr>
          <p:cNvPr id="9" name="Obrázek 8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12DA93D3-3EA0-8BA6-62E0-1452CE035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94" y="3486128"/>
            <a:ext cx="2955206" cy="262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4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venku, květina, silnice, promoce&#10;&#10;Popis byl vytvořen automaticky">
            <a:extLst>
              <a:ext uri="{FF2B5EF4-FFF2-40B4-BE49-F238E27FC236}">
                <a16:creationId xmlns:a16="http://schemas.microsoft.com/office/drawing/2014/main" id="{93D66F8F-DED2-EB57-0466-6336DAEA4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59" y="355600"/>
            <a:ext cx="7379796" cy="6186467"/>
          </a:xfrm>
          <a:prstGeom prst="rect">
            <a:avLst/>
          </a:prstGeom>
        </p:spPr>
      </p:pic>
      <p:pic>
        <p:nvPicPr>
          <p:cNvPr id="3" name="Obrázek 2" descr="Obsah obrázku oblečení, osoba, muž, venku&#10;&#10;Popis byl vytvořen automaticky">
            <a:extLst>
              <a:ext uri="{FF2B5EF4-FFF2-40B4-BE49-F238E27FC236}">
                <a16:creationId xmlns:a16="http://schemas.microsoft.com/office/drawing/2014/main" id="{97EC575C-8FFE-D673-F0F2-99FAC11D9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4" y="3823403"/>
            <a:ext cx="4019477" cy="2678997"/>
          </a:xfrm>
          <a:prstGeom prst="rect">
            <a:avLst/>
          </a:prstGeom>
        </p:spPr>
      </p:pic>
      <p:pic>
        <p:nvPicPr>
          <p:cNvPr id="5" name="Obrázek 4" descr="Obsah obrázku venku, osoba, oblečení, obloha&#10;&#10;Popis byl vytvořen automaticky">
            <a:extLst>
              <a:ext uri="{FF2B5EF4-FFF2-40B4-BE49-F238E27FC236}">
                <a16:creationId xmlns:a16="http://schemas.microsoft.com/office/drawing/2014/main" id="{15CBE59C-C93F-9285-7122-0A525F28D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5" y="355600"/>
            <a:ext cx="4019477" cy="26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5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osoba, venku, oblečení&#10;&#10;Popis byl vytvořen automaticky">
            <a:extLst>
              <a:ext uri="{FF2B5EF4-FFF2-40B4-BE49-F238E27FC236}">
                <a16:creationId xmlns:a16="http://schemas.microsoft.com/office/drawing/2014/main" id="{F076CFD4-D4E3-AF2B-541F-622827186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1" y="0"/>
            <a:ext cx="5486400" cy="6858000"/>
          </a:xfrm>
          <a:prstGeom prst="rect">
            <a:avLst/>
          </a:prstGeom>
        </p:spPr>
      </p:pic>
      <p:pic>
        <p:nvPicPr>
          <p:cNvPr id="3" name="Obrázek 2" descr="Obsah obrázku text, osoba, oblečení, venku&#10;&#10;Popis byl vytvořen automaticky">
            <a:extLst>
              <a:ext uri="{FF2B5EF4-FFF2-40B4-BE49-F238E27FC236}">
                <a16:creationId xmlns:a16="http://schemas.microsoft.com/office/drawing/2014/main" id="{F38B1054-8F04-7E6F-3BE1-D910CB523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02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7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96F1-FC38-72BE-E9A1-716470AC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Zapojení se do stávky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2DAE3-813C-201A-FA49-C36E2002C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Bude-li u vás vyhlášena 27. 11. 2023 stávka, přidejte se.</a:t>
            </a:r>
          </a:p>
          <a:p>
            <a:r>
              <a:rPr lang="cs-CZ" dirty="0"/>
              <a:t>O formě stávky rozhodnou odborové svazy.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Možné formy stávky: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Výstražná hodinová stávka</a:t>
            </a:r>
          </a:p>
          <a:p>
            <a:pPr lvl="1"/>
            <a:r>
              <a:rPr lang="cs-CZ" dirty="0"/>
              <a:t>Celodenní stávka 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88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96F1-FC38-72BE-E9A1-716470AC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Demonstrace 27. 11.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2DAE3-813C-201A-FA49-C36E2002C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Připojit se můžete také osobní účastí na společné demonstraci ČMKOS a ASO. 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12.00	sraz na náměstí Jana Palacha v Praze</a:t>
            </a:r>
          </a:p>
          <a:p>
            <a:pPr lvl="1"/>
            <a:r>
              <a:rPr lang="cs-CZ" dirty="0"/>
              <a:t>12.30 	protestní pochod na Malostranské náměstí</a:t>
            </a:r>
          </a:p>
          <a:p>
            <a:pPr lvl="1"/>
            <a:r>
              <a:rPr lang="cs-CZ" dirty="0"/>
              <a:t>13.00 	vystoupení zástupců odborářů a společné prohlášení</a:t>
            </a:r>
          </a:p>
          <a:p>
            <a:pPr lvl="1"/>
            <a:endParaRPr lang="cs-CZ" dirty="0"/>
          </a:p>
          <a:p>
            <a:pPr marL="0" lvl="1" indent="0">
              <a:buNone/>
            </a:pPr>
            <a:endParaRPr lang="cs-CZ" dirty="0"/>
          </a:p>
          <a:p>
            <a:pPr marL="0" lvl="1" indent="0" algn="ctr">
              <a:buNone/>
            </a:pPr>
            <a:endParaRPr lang="cs-CZ" dirty="0"/>
          </a:p>
          <a:p>
            <a:pPr marL="0" lvl="1" indent="0" algn="ctr">
              <a:buNone/>
            </a:pPr>
            <a:r>
              <a:rPr lang="cs-CZ" b="1" dirty="0"/>
              <a:t>Udělejme společně maximum, aby nás v Praze bylo co nejvíce. </a:t>
            </a:r>
          </a:p>
        </p:txBody>
      </p:sp>
    </p:spTree>
    <p:extLst>
      <p:ext uri="{BB962C8B-B14F-4D97-AF65-F5344CB8AC3E}">
        <p14:creationId xmlns:p14="http://schemas.microsoft.com/office/powerpoint/2010/main" val="95801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96F1-FC38-72BE-E9A1-716470AC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Podpůrné akce ve firmách i mimo 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2DAE3-813C-201A-FA49-C36E2002C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Pořizování podpůrných fotografií s grafickými prvky Dne protestů</a:t>
            </a:r>
          </a:p>
          <a:p>
            <a:r>
              <a:rPr lang="cs-CZ" dirty="0"/>
              <a:t>Krátká shromáždění zaměstnanců a společná fotografie</a:t>
            </a:r>
          </a:p>
          <a:p>
            <a:r>
              <a:rPr lang="cs-CZ" dirty="0"/>
              <a:t>Podpora označením samolepkou, náramkem</a:t>
            </a:r>
          </a:p>
          <a:p>
            <a:r>
              <a:rPr lang="cs-CZ" dirty="0"/>
              <a:t>Možnost podpory písemným vyjádřením prostřednictvím formuláře: </a:t>
            </a:r>
            <a:r>
              <a:rPr lang="cs-CZ" dirty="0">
                <a:hlinkClick r:id="rId2"/>
              </a:rPr>
              <a:t>https://forms.office.com/e/kQ60tduJcm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r>
              <a:rPr lang="cs-CZ" sz="2000" i="1" dirty="0"/>
              <a:t>Pásky a samolepky budou předány odborovým svazům začátkem příštího týdne, případně </a:t>
            </a:r>
            <a:br>
              <a:rPr lang="cs-CZ" sz="2000" i="1" dirty="0"/>
            </a:br>
            <a:r>
              <a:rPr lang="cs-CZ" sz="2000" i="1" dirty="0"/>
              <a:t>si můžete nechat pásky či samolepky sami vyrobit sami (grafický podklad k tisku mají </a:t>
            </a:r>
            <a:br>
              <a:rPr lang="cs-CZ" sz="2000" i="1" dirty="0"/>
            </a:br>
            <a:r>
              <a:rPr lang="cs-CZ" sz="2000" i="1" dirty="0"/>
              <a:t>OS k dispozici).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obrázek">
            <a:extLst>
              <a:ext uri="{FF2B5EF4-FFF2-40B4-BE49-F238E27FC236}">
                <a16:creationId xmlns:a16="http://schemas.microsoft.com/office/drawing/2014/main" id="{5CEC613B-5CAD-6023-0B2D-B724064BC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32" y="5532018"/>
            <a:ext cx="9416698" cy="128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FEBF337-C320-2640-97DF-7347CE90E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609" y="1918489"/>
            <a:ext cx="2028603" cy="20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5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96F1-FC38-72BE-E9A1-716470AC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Podpůrné akce ve firmách</a:t>
            </a:r>
            <a:r>
              <a:rPr lang="cs-CZ"/>
              <a:t> i mimo ně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2DAE3-813C-201A-FA49-C36E2002C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258"/>
            <a:ext cx="10515600" cy="49127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Několik příkladů ze stávkové pohotovosti: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oblečení, osoba, venku, boty&#10;&#10;Popis byl vytvořen automaticky">
            <a:extLst>
              <a:ext uri="{FF2B5EF4-FFF2-40B4-BE49-F238E27FC236}">
                <a16:creationId xmlns:a16="http://schemas.microsoft.com/office/drawing/2014/main" id="{9D27B37D-E720-5F8E-6680-35E739B7F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" y="1718929"/>
            <a:ext cx="3586231" cy="2682949"/>
          </a:xfrm>
          <a:prstGeom prst="rect">
            <a:avLst/>
          </a:prstGeom>
        </p:spPr>
      </p:pic>
      <p:pic>
        <p:nvPicPr>
          <p:cNvPr id="6" name="Obrázek 5" descr="Obsah obrázku osoba, venku, text, obloha&#10;&#10;Popis byl vytvořen automaticky">
            <a:extLst>
              <a:ext uri="{FF2B5EF4-FFF2-40B4-BE49-F238E27FC236}">
                <a16:creationId xmlns:a16="http://schemas.microsoft.com/office/drawing/2014/main" id="{842AC990-9279-DBED-0F4F-53B027DBE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667000" y="3429000"/>
            <a:ext cx="6858000" cy="3429000"/>
          </a:xfrm>
          <a:prstGeom prst="rect">
            <a:avLst/>
          </a:prstGeom>
        </p:spPr>
      </p:pic>
      <p:pic>
        <p:nvPicPr>
          <p:cNvPr id="7" name="Obrázek 6" descr="Obsah obrázku osoba, venku, text, obloha&#10;&#10;Popis byl vytvořen automaticky">
            <a:extLst>
              <a:ext uri="{FF2B5EF4-FFF2-40B4-BE49-F238E27FC236}">
                <a16:creationId xmlns:a16="http://schemas.microsoft.com/office/drawing/2014/main" id="{C396343A-9FA7-BAF4-2E40-AD52A96D9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29"/>
          <a:stretch/>
        </p:blipFill>
        <p:spPr>
          <a:xfrm>
            <a:off x="5334000" y="1718930"/>
            <a:ext cx="6858000" cy="34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7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96F1-FC38-72BE-E9A1-716470AC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Videopodpora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2DAE3-813C-201A-FA49-C36E2002C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Natočte krátký video-vzkaz. Odpovězte na otázku: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b="1" dirty="0"/>
              <a:t>Proč podporujete Den protestů?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Natočené video můžete jednak sami zveřejnit na sociálních sítích, ale budeme také moc rádi, když nám ho pošlete na ČMKOS, abychom jej mohli použít do sestřihu podpůrných video-vzkazů.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Video natáčejte na výšku a v délce do 15 max. 20 vteřin a posílejte </a:t>
            </a:r>
            <a:r>
              <a:rPr lang="cs-CZ"/>
              <a:t>prostřednictvím </a:t>
            </a:r>
            <a:br>
              <a:rPr lang="cs-CZ"/>
            </a:br>
            <a:r>
              <a:rPr lang="cs-CZ"/>
              <a:t>e-mailu</a:t>
            </a:r>
            <a:r>
              <a:rPr lang="cs-CZ" dirty="0"/>
              <a:t>, služby uschovna.cz na e-mail </a:t>
            </a:r>
            <a:r>
              <a:rPr lang="cs-CZ" dirty="0">
                <a:hlinkClick r:id="rId2"/>
              </a:rPr>
              <a:t>info@cmkos.cz</a:t>
            </a:r>
            <a:r>
              <a:rPr lang="cs-CZ" dirty="0"/>
              <a:t>, messengeru na facebookové stránce ČMKOS.</a:t>
            </a:r>
          </a:p>
        </p:txBody>
      </p:sp>
    </p:spTree>
    <p:extLst>
      <p:ext uri="{BB962C8B-B14F-4D97-AF65-F5344CB8AC3E}">
        <p14:creationId xmlns:p14="http://schemas.microsoft.com/office/powerpoint/2010/main" val="399960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96F1-FC38-72BE-E9A1-716470AC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2980"/>
            <a:ext cx="10985206" cy="771278"/>
          </a:xfrm>
        </p:spPr>
        <p:txBody>
          <a:bodyPr>
            <a:normAutofit fontScale="90000"/>
          </a:bodyPr>
          <a:lstStyle/>
          <a:p>
            <a:r>
              <a:rPr lang="cs-CZ" dirty="0"/>
              <a:t>Zapojte se aktivně do podpory na sociálních sítích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2DAE3-813C-201A-FA49-C36E2002C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Jak na to?</a:t>
            </a:r>
          </a:p>
          <a:p>
            <a:r>
              <a:rPr lang="cs-CZ" dirty="0"/>
              <a:t>Přidávat vlastní příspěvky se zapojením se a podporou Dne protestů ČMKOS</a:t>
            </a:r>
          </a:p>
          <a:p>
            <a:r>
              <a:rPr lang="cs-CZ" dirty="0"/>
              <a:t>V příspěvku doporučujeme uvádět </a:t>
            </a:r>
            <a:r>
              <a:rPr lang="cs-CZ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#Denprotestů</a:t>
            </a:r>
          </a:p>
          <a:p>
            <a:r>
              <a:rPr lang="cs-CZ" b="1" dirty="0"/>
              <a:t>Označujte</a:t>
            </a:r>
            <a:r>
              <a:rPr lang="cs-CZ" dirty="0"/>
              <a:t> (</a:t>
            </a:r>
            <a:r>
              <a:rPr lang="cs-CZ" dirty="0" err="1"/>
              <a:t>lajkujte</a:t>
            </a:r>
            <a:r>
              <a:rPr lang="cs-CZ" dirty="0"/>
              <a:t>) či </a:t>
            </a:r>
            <a:r>
              <a:rPr lang="cs-CZ" b="1" dirty="0"/>
              <a:t>sdílejte</a:t>
            </a:r>
            <a:r>
              <a:rPr lang="cs-CZ" dirty="0"/>
              <a:t> příspěvky odborových svazů, ČMKOS a vašich kolegů</a:t>
            </a:r>
            <a:r>
              <a:rPr lang="cs-CZ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cs-CZ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2052" name="Picture 4" descr="Nalezený obrázek pro Lajk Icon">
            <a:extLst>
              <a:ext uri="{FF2B5EF4-FFF2-40B4-BE49-F238E27FC236}">
                <a16:creationId xmlns:a16="http://schemas.microsoft.com/office/drawing/2014/main" id="{C3CF1D8A-8358-832E-7137-61091FD9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23" y="4534786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cký objekt 8" descr="Sdílet se souvislou výplní">
            <a:extLst>
              <a:ext uri="{FF2B5EF4-FFF2-40B4-BE49-F238E27FC236}">
                <a16:creationId xmlns:a16="http://schemas.microsoft.com/office/drawing/2014/main" id="{DD316F2C-025D-308F-E085-9FCE5B57B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5996" y="4719516"/>
            <a:ext cx="940291" cy="9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lečení, osoba, muž, Sociální skupina&#10;&#10;Popis byl vytvořen automaticky">
            <a:extLst>
              <a:ext uri="{FF2B5EF4-FFF2-40B4-BE49-F238E27FC236}">
                <a16:creationId xmlns:a16="http://schemas.microsoft.com/office/drawing/2014/main" id="{CD83C8FD-0563-0821-DAE7-22FC554DD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31" y="-3145898"/>
            <a:ext cx="15217358" cy="10127568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EF299724-9807-C8AC-B3D2-13E65A1276F9}"/>
              </a:ext>
            </a:extLst>
          </p:cNvPr>
          <p:cNvGrpSpPr/>
          <p:nvPr/>
        </p:nvGrpSpPr>
        <p:grpSpPr>
          <a:xfrm>
            <a:off x="278416" y="241419"/>
            <a:ext cx="602484" cy="645898"/>
            <a:chOff x="9423796" y="9004961"/>
            <a:chExt cx="1256665" cy="125666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0187120-45A3-F976-C383-E10F1290016C}"/>
                </a:ext>
              </a:extLst>
            </p:cNvPr>
            <p:cNvSpPr/>
            <p:nvPr/>
          </p:nvSpPr>
          <p:spPr>
            <a:xfrm>
              <a:off x="9423796" y="9004961"/>
              <a:ext cx="1256665" cy="1256665"/>
            </a:xfrm>
            <a:custGeom>
              <a:avLst/>
              <a:gdLst/>
              <a:ahLst/>
              <a:cxnLst/>
              <a:rect l="l" t="t" r="r" b="b"/>
              <a:pathLst>
                <a:path w="1256665" h="1256665">
                  <a:moveTo>
                    <a:pt x="1256506" y="0"/>
                  </a:moveTo>
                  <a:lnTo>
                    <a:pt x="0" y="0"/>
                  </a:lnTo>
                  <a:lnTo>
                    <a:pt x="0" y="1256506"/>
                  </a:lnTo>
                  <a:lnTo>
                    <a:pt x="1256506" y="1256506"/>
                  </a:lnTo>
                  <a:lnTo>
                    <a:pt x="1256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D996083-A714-82EB-DDA5-55B01E76D539}"/>
                </a:ext>
              </a:extLst>
            </p:cNvPr>
            <p:cNvSpPr/>
            <p:nvPr/>
          </p:nvSpPr>
          <p:spPr>
            <a:xfrm>
              <a:off x="10583843" y="9575490"/>
              <a:ext cx="66675" cy="62865"/>
            </a:xfrm>
            <a:custGeom>
              <a:avLst/>
              <a:gdLst/>
              <a:ahLst/>
              <a:cxnLst/>
              <a:rect l="l" t="t" r="r" b="b"/>
              <a:pathLst>
                <a:path w="66675" h="62865">
                  <a:moveTo>
                    <a:pt x="28386" y="0"/>
                  </a:moveTo>
                  <a:lnTo>
                    <a:pt x="15889" y="1553"/>
                  </a:lnTo>
                  <a:lnTo>
                    <a:pt x="7027" y="5730"/>
                  </a:lnTo>
                  <a:lnTo>
                    <a:pt x="1748" y="11756"/>
                  </a:lnTo>
                  <a:lnTo>
                    <a:pt x="0" y="18858"/>
                  </a:lnTo>
                  <a:lnTo>
                    <a:pt x="2073" y="27077"/>
                  </a:lnTo>
                  <a:lnTo>
                    <a:pt x="8548" y="33713"/>
                  </a:lnTo>
                  <a:lnTo>
                    <a:pt x="19803" y="39796"/>
                  </a:lnTo>
                  <a:lnTo>
                    <a:pt x="45157" y="49983"/>
                  </a:lnTo>
                  <a:lnTo>
                    <a:pt x="53173" y="53889"/>
                  </a:lnTo>
                  <a:lnTo>
                    <a:pt x="60290" y="58088"/>
                  </a:lnTo>
                  <a:lnTo>
                    <a:pt x="66532" y="62594"/>
                  </a:lnTo>
                  <a:lnTo>
                    <a:pt x="66532" y="8198"/>
                  </a:lnTo>
                  <a:lnTo>
                    <a:pt x="59645" y="5367"/>
                  </a:lnTo>
                  <a:lnTo>
                    <a:pt x="50934" y="2721"/>
                  </a:lnTo>
                  <a:lnTo>
                    <a:pt x="40485" y="764"/>
                  </a:lnTo>
                  <a:lnTo>
                    <a:pt x="28386" y="0"/>
                  </a:lnTo>
                  <a:close/>
                </a:path>
              </a:pathLst>
            </a:custGeom>
            <a:solidFill>
              <a:srgbClr val="D10A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9FCAEE80-55F2-AC90-E1F5-3F7A1282EBF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3868" y="9574076"/>
              <a:ext cx="94499" cy="131859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38477B2-B18D-32EA-39B0-BB814D878479}"/>
                </a:ext>
              </a:extLst>
            </p:cNvPr>
            <p:cNvSpPr/>
            <p:nvPr/>
          </p:nvSpPr>
          <p:spPr>
            <a:xfrm>
              <a:off x="9453717" y="9034896"/>
              <a:ext cx="1196975" cy="1196975"/>
            </a:xfrm>
            <a:custGeom>
              <a:avLst/>
              <a:gdLst/>
              <a:ahLst/>
              <a:cxnLst/>
              <a:rect l="l" t="t" r="r" b="b"/>
              <a:pathLst>
                <a:path w="1196975" h="1196975">
                  <a:moveTo>
                    <a:pt x="1196654" y="0"/>
                  </a:moveTo>
                  <a:lnTo>
                    <a:pt x="0" y="0"/>
                  </a:lnTo>
                  <a:lnTo>
                    <a:pt x="0" y="1196675"/>
                  </a:lnTo>
                  <a:lnTo>
                    <a:pt x="1196654" y="1196675"/>
                  </a:lnTo>
                  <a:lnTo>
                    <a:pt x="1196654" y="706125"/>
                  </a:lnTo>
                  <a:lnTo>
                    <a:pt x="389380" y="706125"/>
                  </a:lnTo>
                  <a:lnTo>
                    <a:pt x="344909" y="698659"/>
                  </a:lnTo>
                  <a:lnTo>
                    <a:pt x="312901" y="678023"/>
                  </a:lnTo>
                  <a:lnTo>
                    <a:pt x="293552" y="646955"/>
                  </a:lnTo>
                  <a:lnTo>
                    <a:pt x="287287" y="609551"/>
                  </a:lnTo>
                  <a:lnTo>
                    <a:pt x="287236" y="607251"/>
                  </a:lnTo>
                  <a:lnTo>
                    <a:pt x="295405" y="563865"/>
                  </a:lnTo>
                  <a:lnTo>
                    <a:pt x="318223" y="531409"/>
                  </a:lnTo>
                  <a:lnTo>
                    <a:pt x="352133" y="511457"/>
                  </a:lnTo>
                  <a:lnTo>
                    <a:pt x="393757" y="504644"/>
                  </a:lnTo>
                  <a:lnTo>
                    <a:pt x="965718" y="504644"/>
                  </a:lnTo>
                  <a:lnTo>
                    <a:pt x="968567" y="504078"/>
                  </a:lnTo>
                  <a:lnTo>
                    <a:pt x="1196654" y="504078"/>
                  </a:lnTo>
                  <a:lnTo>
                    <a:pt x="1196654" y="496833"/>
                  </a:lnTo>
                  <a:lnTo>
                    <a:pt x="365339" y="496833"/>
                  </a:lnTo>
                  <a:lnTo>
                    <a:pt x="336063" y="461179"/>
                  </a:lnTo>
                  <a:lnTo>
                    <a:pt x="1196654" y="461179"/>
                  </a:lnTo>
                  <a:lnTo>
                    <a:pt x="1196654" y="0"/>
                  </a:lnTo>
                  <a:close/>
                </a:path>
                <a:path w="1196975" h="1196975">
                  <a:moveTo>
                    <a:pt x="466836" y="662932"/>
                  </a:moveTo>
                  <a:lnTo>
                    <a:pt x="432908" y="662932"/>
                  </a:lnTo>
                  <a:lnTo>
                    <a:pt x="439253" y="697737"/>
                  </a:lnTo>
                  <a:lnTo>
                    <a:pt x="431477" y="700640"/>
                  </a:lnTo>
                  <a:lnTo>
                    <a:pt x="420211" y="703356"/>
                  </a:lnTo>
                  <a:lnTo>
                    <a:pt x="405997" y="705360"/>
                  </a:lnTo>
                  <a:lnTo>
                    <a:pt x="389380" y="706125"/>
                  </a:lnTo>
                  <a:lnTo>
                    <a:pt x="965384" y="706125"/>
                  </a:lnTo>
                  <a:lnTo>
                    <a:pt x="949515" y="702962"/>
                  </a:lnTo>
                  <a:lnTo>
                    <a:pt x="464289" y="702962"/>
                  </a:lnTo>
                  <a:lnTo>
                    <a:pt x="466836" y="662932"/>
                  </a:lnTo>
                  <a:close/>
                </a:path>
                <a:path w="1196975" h="1196975">
                  <a:moveTo>
                    <a:pt x="1196654" y="504078"/>
                  </a:moveTo>
                  <a:lnTo>
                    <a:pt x="968567" y="504078"/>
                  </a:lnTo>
                  <a:lnTo>
                    <a:pt x="1008380" y="511966"/>
                  </a:lnTo>
                  <a:lnTo>
                    <a:pt x="1037461" y="533345"/>
                  </a:lnTo>
                  <a:lnTo>
                    <a:pt x="1055291" y="564885"/>
                  </a:lnTo>
                  <a:lnTo>
                    <a:pt x="1061349" y="603259"/>
                  </a:lnTo>
                  <a:lnTo>
                    <a:pt x="1054411" y="646478"/>
                  </a:lnTo>
                  <a:lnTo>
                    <a:pt x="1034872" y="678832"/>
                  </a:lnTo>
                  <a:lnTo>
                    <a:pt x="1004581" y="699116"/>
                  </a:lnTo>
                  <a:lnTo>
                    <a:pt x="965384" y="706125"/>
                  </a:lnTo>
                  <a:lnTo>
                    <a:pt x="1196654" y="706125"/>
                  </a:lnTo>
                  <a:lnTo>
                    <a:pt x="1196654" y="705852"/>
                  </a:lnTo>
                  <a:lnTo>
                    <a:pt x="1138216" y="705852"/>
                  </a:lnTo>
                  <a:lnTo>
                    <a:pt x="1121704" y="704807"/>
                  </a:lnTo>
                  <a:lnTo>
                    <a:pt x="1106307" y="702047"/>
                  </a:lnTo>
                  <a:lnTo>
                    <a:pt x="1093033" y="698135"/>
                  </a:lnTo>
                  <a:lnTo>
                    <a:pt x="1082888" y="693633"/>
                  </a:lnTo>
                  <a:lnTo>
                    <a:pt x="1091841" y="657425"/>
                  </a:lnTo>
                  <a:lnTo>
                    <a:pt x="1169624" y="657425"/>
                  </a:lnTo>
                  <a:lnTo>
                    <a:pt x="1169874" y="657142"/>
                  </a:lnTo>
                  <a:lnTo>
                    <a:pt x="1171870" y="648461"/>
                  </a:lnTo>
                  <a:lnTo>
                    <a:pt x="1170050" y="640196"/>
                  </a:lnTo>
                  <a:lnTo>
                    <a:pt x="1164287" y="633304"/>
                  </a:lnTo>
                  <a:lnTo>
                    <a:pt x="1154125" y="627171"/>
                  </a:lnTo>
                  <a:lnTo>
                    <a:pt x="1139106" y="621185"/>
                  </a:lnTo>
                  <a:lnTo>
                    <a:pt x="1116988" y="611237"/>
                  </a:lnTo>
                  <a:lnTo>
                    <a:pt x="1099967" y="598511"/>
                  </a:lnTo>
                  <a:lnTo>
                    <a:pt x="1089035" y="582631"/>
                  </a:lnTo>
                  <a:lnTo>
                    <a:pt x="1085181" y="563218"/>
                  </a:lnTo>
                  <a:lnTo>
                    <a:pt x="1090290" y="540003"/>
                  </a:lnTo>
                  <a:lnTo>
                    <a:pt x="1104963" y="521446"/>
                  </a:lnTo>
                  <a:lnTo>
                    <a:pt x="1128224" y="509142"/>
                  </a:lnTo>
                  <a:lnTo>
                    <a:pt x="1159095" y="504686"/>
                  </a:lnTo>
                  <a:lnTo>
                    <a:pt x="1196654" y="504686"/>
                  </a:lnTo>
                  <a:lnTo>
                    <a:pt x="1196654" y="504078"/>
                  </a:lnTo>
                  <a:close/>
                </a:path>
                <a:path w="1196975" h="1196975">
                  <a:moveTo>
                    <a:pt x="1196654" y="688513"/>
                  </a:moveTo>
                  <a:lnTo>
                    <a:pt x="1185753" y="695710"/>
                  </a:lnTo>
                  <a:lnTo>
                    <a:pt x="1172422" y="701172"/>
                  </a:lnTo>
                  <a:lnTo>
                    <a:pt x="1156597" y="704639"/>
                  </a:lnTo>
                  <a:lnTo>
                    <a:pt x="1138216" y="705852"/>
                  </a:lnTo>
                  <a:lnTo>
                    <a:pt x="1196654" y="705852"/>
                  </a:lnTo>
                  <a:lnTo>
                    <a:pt x="1196654" y="688513"/>
                  </a:lnTo>
                  <a:close/>
                </a:path>
                <a:path w="1196975" h="1196975">
                  <a:moveTo>
                    <a:pt x="512644" y="547857"/>
                  </a:moveTo>
                  <a:lnTo>
                    <a:pt x="512099" y="547868"/>
                  </a:lnTo>
                  <a:lnTo>
                    <a:pt x="510547" y="590788"/>
                  </a:lnTo>
                  <a:lnTo>
                    <a:pt x="509705" y="611237"/>
                  </a:lnTo>
                  <a:lnTo>
                    <a:pt x="508916" y="628755"/>
                  </a:lnTo>
                  <a:lnTo>
                    <a:pt x="505167" y="702962"/>
                  </a:lnTo>
                  <a:lnTo>
                    <a:pt x="637069" y="702962"/>
                  </a:lnTo>
                  <a:lnTo>
                    <a:pt x="636933" y="699779"/>
                  </a:lnTo>
                  <a:lnTo>
                    <a:pt x="551250" y="699779"/>
                  </a:lnTo>
                  <a:lnTo>
                    <a:pt x="530392" y="624389"/>
                  </a:lnTo>
                  <a:lnTo>
                    <a:pt x="525612" y="606243"/>
                  </a:lnTo>
                  <a:lnTo>
                    <a:pt x="520848" y="586442"/>
                  </a:lnTo>
                  <a:lnTo>
                    <a:pt x="516535" y="566978"/>
                  </a:lnTo>
                  <a:lnTo>
                    <a:pt x="512644" y="547857"/>
                  </a:lnTo>
                  <a:close/>
                </a:path>
                <a:path w="1196975" h="1196975">
                  <a:moveTo>
                    <a:pt x="713988" y="507555"/>
                  </a:moveTo>
                  <a:lnTo>
                    <a:pt x="669539" y="507555"/>
                  </a:lnTo>
                  <a:lnTo>
                    <a:pt x="679968" y="702962"/>
                  </a:lnTo>
                  <a:lnTo>
                    <a:pt x="822393" y="702962"/>
                  </a:lnTo>
                  <a:lnTo>
                    <a:pt x="713988" y="702941"/>
                  </a:lnTo>
                  <a:lnTo>
                    <a:pt x="713988" y="507555"/>
                  </a:lnTo>
                  <a:close/>
                </a:path>
                <a:path w="1196975" h="1196975">
                  <a:moveTo>
                    <a:pt x="951055" y="507555"/>
                  </a:moveTo>
                  <a:lnTo>
                    <a:pt x="816017" y="507555"/>
                  </a:lnTo>
                  <a:lnTo>
                    <a:pt x="870517" y="507597"/>
                  </a:lnTo>
                  <a:lnTo>
                    <a:pt x="805870" y="590788"/>
                  </a:lnTo>
                  <a:lnTo>
                    <a:pt x="873701" y="702941"/>
                  </a:lnTo>
                  <a:lnTo>
                    <a:pt x="822393" y="702962"/>
                  </a:lnTo>
                  <a:lnTo>
                    <a:pt x="949515" y="702962"/>
                  </a:lnTo>
                  <a:lnTo>
                    <a:pt x="926680" y="698412"/>
                  </a:lnTo>
                  <a:lnTo>
                    <a:pt x="897793" y="677249"/>
                  </a:lnTo>
                  <a:lnTo>
                    <a:pt x="879726" y="645597"/>
                  </a:lnTo>
                  <a:lnTo>
                    <a:pt x="873613" y="607251"/>
                  </a:lnTo>
                  <a:lnTo>
                    <a:pt x="873629" y="605529"/>
                  </a:lnTo>
                  <a:lnTo>
                    <a:pt x="880267" y="565723"/>
                  </a:lnTo>
                  <a:lnTo>
                    <a:pt x="899502" y="533288"/>
                  </a:lnTo>
                  <a:lnTo>
                    <a:pt x="929498" y="511834"/>
                  </a:lnTo>
                  <a:lnTo>
                    <a:pt x="951055" y="507555"/>
                  </a:lnTo>
                  <a:close/>
                </a:path>
                <a:path w="1196975" h="1196975">
                  <a:moveTo>
                    <a:pt x="774248" y="618578"/>
                  </a:moveTo>
                  <a:lnTo>
                    <a:pt x="757777" y="639184"/>
                  </a:lnTo>
                  <a:lnTo>
                    <a:pt x="757777" y="702941"/>
                  </a:lnTo>
                  <a:lnTo>
                    <a:pt x="822381" y="702941"/>
                  </a:lnTo>
                  <a:lnTo>
                    <a:pt x="774248" y="618578"/>
                  </a:lnTo>
                  <a:close/>
                </a:path>
                <a:path w="1196975" h="1196975">
                  <a:moveTo>
                    <a:pt x="632137" y="547857"/>
                  </a:moveTo>
                  <a:lnTo>
                    <a:pt x="631572" y="547868"/>
                  </a:lnTo>
                  <a:lnTo>
                    <a:pt x="626390" y="567322"/>
                  </a:lnTo>
                  <a:lnTo>
                    <a:pt x="620968" y="586442"/>
                  </a:lnTo>
                  <a:lnTo>
                    <a:pt x="614577" y="607615"/>
                  </a:lnTo>
                  <a:lnTo>
                    <a:pt x="608986" y="625255"/>
                  </a:lnTo>
                  <a:lnTo>
                    <a:pt x="585762" y="699758"/>
                  </a:lnTo>
                  <a:lnTo>
                    <a:pt x="551250" y="699779"/>
                  </a:lnTo>
                  <a:lnTo>
                    <a:pt x="636933" y="699779"/>
                  </a:lnTo>
                  <a:lnTo>
                    <a:pt x="633890" y="628755"/>
                  </a:lnTo>
                  <a:lnTo>
                    <a:pt x="633285" y="611237"/>
                  </a:lnTo>
                  <a:lnTo>
                    <a:pt x="632671" y="589452"/>
                  </a:lnTo>
                  <a:lnTo>
                    <a:pt x="632351" y="572495"/>
                  </a:lnTo>
                  <a:lnTo>
                    <a:pt x="632245" y="563218"/>
                  </a:lnTo>
                  <a:lnTo>
                    <a:pt x="632137" y="547857"/>
                  </a:lnTo>
                  <a:close/>
                </a:path>
                <a:path w="1196975" h="1196975">
                  <a:moveTo>
                    <a:pt x="1169624" y="657425"/>
                  </a:moveTo>
                  <a:lnTo>
                    <a:pt x="1091841" y="657425"/>
                  </a:lnTo>
                  <a:lnTo>
                    <a:pt x="1101734" y="661909"/>
                  </a:lnTo>
                  <a:lnTo>
                    <a:pt x="1113612" y="665812"/>
                  </a:lnTo>
                  <a:lnTo>
                    <a:pt x="1126853" y="668568"/>
                  </a:lnTo>
                  <a:lnTo>
                    <a:pt x="1140834" y="669613"/>
                  </a:lnTo>
                  <a:lnTo>
                    <a:pt x="1154244" y="668100"/>
                  </a:lnTo>
                  <a:lnTo>
                    <a:pt x="1163961" y="663816"/>
                  </a:lnTo>
                  <a:lnTo>
                    <a:pt x="1169624" y="657425"/>
                  </a:lnTo>
                  <a:close/>
                </a:path>
                <a:path w="1196975" h="1196975">
                  <a:moveTo>
                    <a:pt x="395485" y="540894"/>
                  </a:moveTo>
                  <a:lnTo>
                    <a:pt x="371115" y="544877"/>
                  </a:lnTo>
                  <a:lnTo>
                    <a:pt x="351421" y="556912"/>
                  </a:lnTo>
                  <a:lnTo>
                    <a:pt x="338256" y="577102"/>
                  </a:lnTo>
                  <a:lnTo>
                    <a:pt x="333480" y="605529"/>
                  </a:lnTo>
                  <a:lnTo>
                    <a:pt x="337708" y="632021"/>
                  </a:lnTo>
                  <a:lnTo>
                    <a:pt x="349955" y="652104"/>
                  </a:lnTo>
                  <a:lnTo>
                    <a:pt x="369540" y="664858"/>
                  </a:lnTo>
                  <a:lnTo>
                    <a:pt x="395788" y="669340"/>
                  </a:lnTo>
                  <a:lnTo>
                    <a:pt x="406071" y="668872"/>
                  </a:lnTo>
                  <a:lnTo>
                    <a:pt x="416084" y="667558"/>
                  </a:lnTo>
                  <a:lnTo>
                    <a:pt x="425229" y="665533"/>
                  </a:lnTo>
                  <a:lnTo>
                    <a:pt x="432908" y="662932"/>
                  </a:lnTo>
                  <a:lnTo>
                    <a:pt x="466836" y="662932"/>
                  </a:lnTo>
                  <a:lnTo>
                    <a:pt x="474139" y="548140"/>
                  </a:lnTo>
                  <a:lnTo>
                    <a:pt x="432594" y="548140"/>
                  </a:lnTo>
                  <a:lnTo>
                    <a:pt x="425380" y="545429"/>
                  </a:lnTo>
                  <a:lnTo>
                    <a:pt x="416776" y="543111"/>
                  </a:lnTo>
                  <a:lnTo>
                    <a:pt x="406803" y="541496"/>
                  </a:lnTo>
                  <a:lnTo>
                    <a:pt x="395485" y="540894"/>
                  </a:lnTo>
                  <a:close/>
                </a:path>
                <a:path w="1196975" h="1196975">
                  <a:moveTo>
                    <a:pt x="611531" y="507555"/>
                  </a:moveTo>
                  <a:lnTo>
                    <a:pt x="535575" y="507555"/>
                  </a:lnTo>
                  <a:lnTo>
                    <a:pt x="554726" y="572788"/>
                  </a:lnTo>
                  <a:lnTo>
                    <a:pt x="559380" y="590029"/>
                  </a:lnTo>
                  <a:lnTo>
                    <a:pt x="563738" y="607615"/>
                  </a:lnTo>
                  <a:lnTo>
                    <a:pt x="567721" y="625255"/>
                  </a:lnTo>
                  <a:lnTo>
                    <a:pt x="571249" y="642661"/>
                  </a:lnTo>
                  <a:lnTo>
                    <a:pt x="572422" y="642682"/>
                  </a:lnTo>
                  <a:lnTo>
                    <a:pt x="576578" y="625218"/>
                  </a:lnTo>
                  <a:lnTo>
                    <a:pt x="581148" y="607251"/>
                  </a:lnTo>
                  <a:lnTo>
                    <a:pt x="586103" y="589069"/>
                  </a:lnTo>
                  <a:lnTo>
                    <a:pt x="590966" y="572495"/>
                  </a:lnTo>
                  <a:lnTo>
                    <a:pt x="611531" y="507555"/>
                  </a:lnTo>
                  <a:close/>
                </a:path>
                <a:path w="1196975" h="1196975">
                  <a:moveTo>
                    <a:pt x="816017" y="507555"/>
                  </a:moveTo>
                  <a:lnTo>
                    <a:pt x="757777" y="507555"/>
                  </a:lnTo>
                  <a:lnTo>
                    <a:pt x="757777" y="593971"/>
                  </a:lnTo>
                  <a:lnTo>
                    <a:pt x="758301" y="593971"/>
                  </a:lnTo>
                  <a:lnTo>
                    <a:pt x="761617" y="588411"/>
                  </a:lnTo>
                  <a:lnTo>
                    <a:pt x="765012" y="583017"/>
                  </a:lnTo>
                  <a:lnTo>
                    <a:pt x="768460" y="577731"/>
                  </a:lnTo>
                  <a:lnTo>
                    <a:pt x="771934" y="572495"/>
                  </a:lnTo>
                  <a:lnTo>
                    <a:pt x="816017" y="507555"/>
                  </a:lnTo>
                  <a:close/>
                </a:path>
                <a:path w="1196975" h="1196975">
                  <a:moveTo>
                    <a:pt x="965718" y="504644"/>
                  </a:moveTo>
                  <a:lnTo>
                    <a:pt x="393757" y="504644"/>
                  </a:lnTo>
                  <a:lnTo>
                    <a:pt x="409835" y="505411"/>
                  </a:lnTo>
                  <a:lnTo>
                    <a:pt x="423476" y="507385"/>
                  </a:lnTo>
                  <a:lnTo>
                    <a:pt x="434294" y="510163"/>
                  </a:lnTo>
                  <a:lnTo>
                    <a:pt x="441902" y="513345"/>
                  </a:lnTo>
                  <a:lnTo>
                    <a:pt x="432594" y="548140"/>
                  </a:lnTo>
                  <a:lnTo>
                    <a:pt x="474139" y="548140"/>
                  </a:lnTo>
                  <a:lnTo>
                    <a:pt x="476718" y="507597"/>
                  </a:lnTo>
                  <a:lnTo>
                    <a:pt x="951055" y="507555"/>
                  </a:lnTo>
                  <a:lnTo>
                    <a:pt x="965718" y="504644"/>
                  </a:lnTo>
                  <a:close/>
                </a:path>
                <a:path w="1196975" h="1196975">
                  <a:moveTo>
                    <a:pt x="1196654" y="504686"/>
                  </a:moveTo>
                  <a:lnTo>
                    <a:pt x="1159095" y="504686"/>
                  </a:lnTo>
                  <a:lnTo>
                    <a:pt x="1170073" y="505064"/>
                  </a:lnTo>
                  <a:lnTo>
                    <a:pt x="1179924" y="506129"/>
                  </a:lnTo>
                  <a:lnTo>
                    <a:pt x="1188751" y="507773"/>
                  </a:lnTo>
                  <a:lnTo>
                    <a:pt x="1196654" y="509890"/>
                  </a:lnTo>
                  <a:lnTo>
                    <a:pt x="1196654" y="504686"/>
                  </a:lnTo>
                  <a:close/>
                </a:path>
                <a:path w="1196975" h="1196975">
                  <a:moveTo>
                    <a:pt x="1196654" y="461179"/>
                  </a:moveTo>
                  <a:lnTo>
                    <a:pt x="427390" y="461179"/>
                  </a:lnTo>
                  <a:lnTo>
                    <a:pt x="398375" y="496833"/>
                  </a:lnTo>
                  <a:lnTo>
                    <a:pt x="1196654" y="496833"/>
                  </a:lnTo>
                  <a:lnTo>
                    <a:pt x="1196654" y="461179"/>
                  </a:lnTo>
                  <a:close/>
                </a:path>
                <a:path w="1196975" h="1196975">
                  <a:moveTo>
                    <a:pt x="396647" y="461179"/>
                  </a:moveTo>
                  <a:lnTo>
                    <a:pt x="367088" y="461179"/>
                  </a:lnTo>
                  <a:lnTo>
                    <a:pt x="381580" y="479147"/>
                  </a:lnTo>
                  <a:lnTo>
                    <a:pt x="382155" y="479126"/>
                  </a:lnTo>
                  <a:lnTo>
                    <a:pt x="396647" y="461179"/>
                  </a:lnTo>
                  <a:close/>
                </a:path>
              </a:pathLst>
            </a:custGeom>
            <a:solidFill>
              <a:srgbClr val="D10A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19E12A0-1E30-45A1-913B-52984E8D30D4}"/>
              </a:ext>
            </a:extLst>
          </p:cNvPr>
          <p:cNvSpPr txBox="1"/>
          <p:nvPr/>
        </p:nvSpPr>
        <p:spPr>
          <a:xfrm>
            <a:off x="358906" y="887317"/>
            <a:ext cx="1147418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9600" b="1" dirty="0">
                <a:solidFill>
                  <a:schemeClr val="bg1"/>
                </a:solidFill>
              </a:rPr>
              <a:t>#KonecLevnéPráce</a:t>
            </a:r>
          </a:p>
          <a:p>
            <a:pPr algn="ctr"/>
            <a:endParaRPr lang="cs-CZ" sz="7200" dirty="0">
              <a:solidFill>
                <a:schemeClr val="bg1"/>
              </a:solidFill>
            </a:endParaRPr>
          </a:p>
          <a:p>
            <a:pPr algn="ctr"/>
            <a:endParaRPr lang="cs-CZ" sz="7200" dirty="0">
              <a:solidFill>
                <a:schemeClr val="bg1"/>
              </a:solidFill>
            </a:endParaRPr>
          </a:p>
          <a:p>
            <a:pPr algn="ctr"/>
            <a:r>
              <a:rPr lang="cs-CZ" sz="7200" dirty="0">
                <a:solidFill>
                  <a:schemeClr val="bg1"/>
                </a:solidFill>
              </a:rPr>
              <a:t>…pokračujeme!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3EAE2EE-6ED1-19A0-9C6B-B6FE3B528CDC}"/>
              </a:ext>
            </a:extLst>
          </p:cNvPr>
          <p:cNvSpPr txBox="1"/>
          <p:nvPr/>
        </p:nvSpPr>
        <p:spPr>
          <a:xfrm>
            <a:off x="4015110" y="6151064"/>
            <a:ext cx="4161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#</a:t>
            </a:r>
            <a:r>
              <a:rPr lang="cs-CZ" sz="2800" dirty="0">
                <a:solidFill>
                  <a:schemeClr val="bg1"/>
                </a:solidFill>
              </a:rPr>
              <a:t>OdboryVždyNaVašíStraně</a:t>
            </a:r>
          </a:p>
        </p:txBody>
      </p:sp>
    </p:spTree>
    <p:extLst>
      <p:ext uri="{BB962C8B-B14F-4D97-AF65-F5344CB8AC3E}">
        <p14:creationId xmlns:p14="http://schemas.microsoft.com/office/powerpoint/2010/main" val="355079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D8DD7C0-5EBC-971C-7BE9-51FD1C6A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54" y="2372308"/>
            <a:ext cx="10442091" cy="1655761"/>
          </a:xfrm>
        </p:spPr>
        <p:txBody>
          <a:bodyPr/>
          <a:lstStyle/>
          <a:p>
            <a:pPr algn="ctr"/>
            <a:r>
              <a:rPr lang="cs-CZ" dirty="0"/>
              <a:t>Další náměty pro inspiraci</a:t>
            </a:r>
          </a:p>
        </p:txBody>
      </p:sp>
    </p:spTree>
    <p:extLst>
      <p:ext uri="{BB962C8B-B14F-4D97-AF65-F5344CB8AC3E}">
        <p14:creationId xmlns:p14="http://schemas.microsoft.com/office/powerpoint/2010/main" val="33437758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ČMKOS">
      <a:dk1>
        <a:sysClr val="windowText" lastClr="000000"/>
      </a:dk1>
      <a:lt1>
        <a:sysClr val="window" lastClr="FFFFFF"/>
      </a:lt1>
      <a:dk2>
        <a:srgbClr val="7F7F7F"/>
      </a:dk2>
      <a:lt2>
        <a:srgbClr val="D9D9D9"/>
      </a:lt2>
      <a:accent1>
        <a:srgbClr val="680000"/>
      </a:accent1>
      <a:accent2>
        <a:srgbClr val="9E0000"/>
      </a:accent2>
      <a:accent3>
        <a:srgbClr val="D1050C"/>
      </a:accent3>
      <a:accent4>
        <a:srgbClr val="F75427"/>
      </a:accent4>
      <a:accent5>
        <a:srgbClr val="ED7D31"/>
      </a:accent5>
      <a:accent6>
        <a:srgbClr val="7F7F7F"/>
      </a:accent6>
      <a:hlink>
        <a:srgbClr val="7F7F7F"/>
      </a:hlink>
      <a:folHlink>
        <a:srgbClr val="7F7F7F"/>
      </a:folHlink>
    </a:clrScheme>
    <a:fontScheme name="ČMKOS - Myriad">
      <a:majorFont>
        <a:latin typeface="Myriad Pro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o webináře - rozpracovaná" id="{04401C7E-C88B-4C1C-8A55-6CB488697D47}" vid="{F5D3CF57-D1AA-419B-9280-A7D07AE1AF5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d18db8-1cad-4aec-ad11-ca8b85595218" xsi:nil="true"/>
    <lcf76f155ced4ddcb4097134ff3c332f xmlns="6555975c-da35-4f10-a629-e9e0102616d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082A784646E540B3110313F6B98980" ma:contentTypeVersion="17" ma:contentTypeDescription="Vytvoří nový dokument" ma:contentTypeScope="" ma:versionID="7323422492e37f8affa679ca87c3c5a2">
  <xsd:schema xmlns:xsd="http://www.w3.org/2001/XMLSchema" xmlns:xs="http://www.w3.org/2001/XMLSchema" xmlns:p="http://schemas.microsoft.com/office/2006/metadata/properties" xmlns:ns2="6555975c-da35-4f10-a629-e9e0102616d7" xmlns:ns3="19d18db8-1cad-4aec-ad11-ca8b85595218" targetNamespace="http://schemas.microsoft.com/office/2006/metadata/properties" ma:root="true" ma:fieldsID="239349ee02548d364a6443f8739fc7bd" ns2:_="" ns3:_="">
    <xsd:import namespace="6555975c-da35-4f10-a629-e9e0102616d7"/>
    <xsd:import namespace="19d18db8-1cad-4aec-ad11-ca8b855952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5975c-da35-4f10-a629-e9e010261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7359cd2a-4e8b-4c09-9a72-77b5b2dc00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18db8-1cad-4aec-ad11-ca8b8559521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01c3ba8-3e9b-4763-bed5-6b01305a73ba}" ma:internalName="TaxCatchAll" ma:showField="CatchAllData" ma:web="19d18db8-1cad-4aec-ad11-ca8b855952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029F86-619E-44DA-BE90-EEAD71EC28D3}">
  <ds:schemaRefs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9d18db8-1cad-4aec-ad11-ca8b85595218"/>
    <ds:schemaRef ds:uri="6555975c-da35-4f10-a629-e9e0102616d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1A802AE-E2FD-437F-B000-C87398ECBB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999A69-6A13-429C-AFD2-13BD271E52E1}">
  <ds:schemaRefs>
    <ds:schemaRef ds:uri="19d18db8-1cad-4aec-ad11-ca8b85595218"/>
    <ds:schemaRef ds:uri="6555975c-da35-4f10-a629-e9e0102616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pro webináře - V1 (2. 8. 2026)</Template>
  <TotalTime>16974</TotalTime>
  <Words>336</Words>
  <Application>Microsoft Office PowerPoint</Application>
  <PresentationFormat>Širokoúhlá obrazovka</PresentationFormat>
  <Paragraphs>48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Myriad Pro</vt:lpstr>
      <vt:lpstr>Myriad Pro Light</vt:lpstr>
      <vt:lpstr>Wingdings</vt:lpstr>
      <vt:lpstr>Motiv Office</vt:lpstr>
      <vt:lpstr>Den protestů  27. 11. 2023   Jak ho můžete osobně podpořit?</vt:lpstr>
      <vt:lpstr>Zapojení se do stávky</vt:lpstr>
      <vt:lpstr>Demonstrace 27. 11. 2023</vt:lpstr>
      <vt:lpstr>Podpůrné akce ve firmách i mimo ně</vt:lpstr>
      <vt:lpstr>Podpůrné akce ve firmách i mimo ně</vt:lpstr>
      <vt:lpstr>Videopodpora</vt:lpstr>
      <vt:lpstr>Zapojte se aktivně do podpory na sociálních sítích</vt:lpstr>
      <vt:lpstr>Prezentace aplikace PowerPoint</vt:lpstr>
      <vt:lpstr>Další náměty pro inspiraci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Václav Procházka</dc:creator>
  <cp:lastModifiedBy>Sokolová Radka</cp:lastModifiedBy>
  <cp:revision>52</cp:revision>
  <cp:lastPrinted>2023-11-13T06:52:18Z</cp:lastPrinted>
  <dcterms:created xsi:type="dcterms:W3CDTF">2023-10-05T06:16:03Z</dcterms:created>
  <dcterms:modified xsi:type="dcterms:W3CDTF">2023-11-13T14:46:55Z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0x0101000B082A784646E540B3110313F6B98980</vt:lpwstr>
  </property>
  <property fmtid="{D5CDD505-2E9C-101B-9397-08002B2CF9AE}" pid="3" name="MediaServiceImageTags">
    <vt:lpwstr/>
  </property>
</Properties>
</file>